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65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3A4"/>
    <a:srgbClr val="C2B9AB"/>
    <a:srgbClr val="BFB6A9"/>
    <a:srgbClr val="BEB5A7"/>
    <a:srgbClr val="F76400"/>
    <a:srgbClr val="FFFFFF"/>
    <a:srgbClr val="C1CED3"/>
    <a:srgbClr val="BDBDBD"/>
    <a:srgbClr val="FD7133"/>
    <a:srgbClr val="29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2" autoAdjust="0"/>
    <p:restoredTop sz="86484" autoAdjust="0"/>
  </p:normalViewPr>
  <p:slideViewPr>
    <p:cSldViewPr snapToGrid="0">
      <p:cViewPr varScale="1">
        <p:scale>
          <a:sx n="53" d="100"/>
          <a:sy n="53" d="100"/>
        </p:scale>
        <p:origin x="1335" y="66"/>
      </p:cViewPr>
      <p:guideLst/>
    </p:cSldViewPr>
  </p:slideViewPr>
  <p:outlineViewPr>
    <p:cViewPr>
      <p:scale>
        <a:sx n="33" d="100"/>
        <a:sy n="33" d="100"/>
      </p:scale>
      <p:origin x="0" y="-161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61BD-02C1-4014-AAB2-A07BA8198634}" type="datetimeFigureOut">
              <a:rPr lang="zh-CN" altLang="en-US" smtClean="0"/>
              <a:t>2024/8/15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A0A34-C34F-4C78-B46C-4013AC2A3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4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1.99\新027-跨部门设计项目组\project-201806D太平人寿\logo(2)-02.png">
            <a:extLst>
              <a:ext uri="{FF2B5EF4-FFF2-40B4-BE49-F238E27FC236}">
                <a16:creationId xmlns:a16="http://schemas.microsoft.com/office/drawing/2014/main" id="{93C0EAF2-7489-58BA-0F7F-2F6E620E7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" y="320911"/>
            <a:ext cx="1731260" cy="5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4B60E2A-79DE-B2A8-959E-C78CB2CDF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607A7F03-66AE-43FF-DC9C-2AB92FB9927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7779C49B-C5E9-6059-C764-43DB0E4008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675" y="276670"/>
            <a:ext cx="12382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3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8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9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F0532E29-094C-4E14-F094-614037A09BB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3F347DBC-33E2-5F0E-3974-3683F26B7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5119350" cy="10691813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980DB32C-BF11-09A2-3ACA-2B625CF49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75" y="267466"/>
            <a:ext cx="1238250" cy="304800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304DC33F-C716-F0E1-A7A2-4627976B7B8B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675" y="775565"/>
            <a:ext cx="13680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FE7B758-9FB5-11AB-23B0-5562356A3E60}"/>
              </a:ext>
            </a:extLst>
          </p:cNvPr>
          <p:cNvGrpSpPr/>
          <p:nvPr userDrawn="1"/>
        </p:nvGrpSpPr>
        <p:grpSpPr>
          <a:xfrm rot="10800000">
            <a:off x="1737712" y="3740412"/>
            <a:ext cx="11441097" cy="2860580"/>
            <a:chOff x="738738" y="2550885"/>
            <a:chExt cx="7406656" cy="1851862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9C5184A6-44FE-6C65-BD48-1E0E40E7962F}"/>
                </a:ext>
              </a:extLst>
            </p:cNvPr>
            <p:cNvSpPr/>
            <p:nvPr/>
          </p:nvSpPr>
          <p:spPr>
            <a:xfrm>
              <a:off x="4441667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19D5B039-090F-24C2-1F7A-067D9FF6FAFF}"/>
                </a:ext>
              </a:extLst>
            </p:cNvPr>
            <p:cNvSpPr/>
            <p:nvPr/>
          </p:nvSpPr>
          <p:spPr>
            <a:xfrm>
              <a:off x="629353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6B6E0DC-7BE8-84F8-2A29-63FB8F1EE7C5}"/>
                </a:ext>
              </a:extLst>
            </p:cNvPr>
            <p:cNvSpPr/>
            <p:nvPr/>
          </p:nvSpPr>
          <p:spPr>
            <a:xfrm>
              <a:off x="738738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AB841E5A-72D2-63ED-9E1D-CA28D9581F24}"/>
                </a:ext>
              </a:extLst>
            </p:cNvPr>
            <p:cNvSpPr/>
            <p:nvPr/>
          </p:nvSpPr>
          <p:spPr>
            <a:xfrm>
              <a:off x="259060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F509646B-E375-6567-62A5-A50EAF2F43BA}"/>
              </a:ext>
            </a:extLst>
          </p:cNvPr>
          <p:cNvGrpSpPr/>
          <p:nvPr userDrawn="1"/>
        </p:nvGrpSpPr>
        <p:grpSpPr>
          <a:xfrm flipH="1">
            <a:off x="1738626" y="3741267"/>
            <a:ext cx="11438110" cy="2857592"/>
            <a:chOff x="739705" y="2551852"/>
            <a:chExt cx="7404723" cy="1849928"/>
          </a:xfrm>
        </p:grpSpPr>
        <p:sp>
          <p:nvSpPr>
            <p:cNvPr id="13" name="Arc 4">
              <a:extLst>
                <a:ext uri="{FF2B5EF4-FFF2-40B4-BE49-F238E27FC236}">
                  <a16:creationId xmlns:a16="http://schemas.microsoft.com/office/drawing/2014/main" id="{70006CF5-D4D8-FFC3-B809-14ED68C096BE}"/>
                </a:ext>
              </a:extLst>
            </p:cNvPr>
            <p:cNvSpPr/>
            <p:nvPr/>
          </p:nvSpPr>
          <p:spPr>
            <a:xfrm>
              <a:off x="444263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Arc 7">
              <a:extLst>
                <a:ext uri="{FF2B5EF4-FFF2-40B4-BE49-F238E27FC236}">
                  <a16:creationId xmlns:a16="http://schemas.microsoft.com/office/drawing/2014/main" id="{29993517-F631-484A-A4B3-416C505FD915}"/>
                </a:ext>
              </a:extLst>
            </p:cNvPr>
            <p:cNvSpPr/>
            <p:nvPr/>
          </p:nvSpPr>
          <p:spPr>
            <a:xfrm rot="10800000">
              <a:off x="6294499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" name="Arc 10">
              <a:extLst>
                <a:ext uri="{FF2B5EF4-FFF2-40B4-BE49-F238E27FC236}">
                  <a16:creationId xmlns:a16="http://schemas.microsoft.com/office/drawing/2014/main" id="{BF1E1CC9-1FC1-1902-F7F9-86737B3AF189}"/>
                </a:ext>
              </a:extLst>
            </p:cNvPr>
            <p:cNvSpPr/>
            <p:nvPr/>
          </p:nvSpPr>
          <p:spPr>
            <a:xfrm>
              <a:off x="73970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Arc 13">
              <a:extLst>
                <a:ext uri="{FF2B5EF4-FFF2-40B4-BE49-F238E27FC236}">
                  <a16:creationId xmlns:a16="http://schemas.microsoft.com/office/drawing/2014/main" id="{98CABC87-5958-4359-7DDF-D15FB3F49A60}"/>
                </a:ext>
              </a:extLst>
            </p:cNvPr>
            <p:cNvSpPr/>
            <p:nvPr/>
          </p:nvSpPr>
          <p:spPr>
            <a:xfrm rot="10800000">
              <a:off x="2591567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7" name="文本占位符 22">
            <a:extLst>
              <a:ext uri="{FF2B5EF4-FFF2-40B4-BE49-F238E27FC236}">
                <a16:creationId xmlns:a16="http://schemas.microsoft.com/office/drawing/2014/main" id="{D01C1DED-DA52-E365-7A42-5D0A21E008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862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8" name="文本占位符 22">
            <a:extLst>
              <a:ext uri="{FF2B5EF4-FFF2-40B4-BE49-F238E27FC236}">
                <a16:creationId xmlns:a16="http://schemas.microsoft.com/office/drawing/2014/main" id="{B4D6279C-75FB-4497-2FA1-4D90A883BE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06331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9" name="文本占位符 22">
            <a:extLst>
              <a:ext uri="{FF2B5EF4-FFF2-40B4-BE49-F238E27FC236}">
                <a16:creationId xmlns:a16="http://schemas.microsoft.com/office/drawing/2014/main" id="{8A17D44E-0DC2-114F-10BD-C0CD0D07BF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7403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文本占位符 22">
            <a:extLst>
              <a:ext uri="{FF2B5EF4-FFF2-40B4-BE49-F238E27FC236}">
                <a16:creationId xmlns:a16="http://schemas.microsoft.com/office/drawing/2014/main" id="{6FCBC72A-0DDF-1E0E-52D1-44F82A7772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41740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图片占位符 79">
            <a:extLst>
              <a:ext uri="{FF2B5EF4-FFF2-40B4-BE49-F238E27FC236}">
                <a16:creationId xmlns:a16="http://schemas.microsoft.com/office/drawing/2014/main" id="{E4A30484-9815-8B7C-3742-F99508EDC9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34059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2" name="图片占位符 79">
            <a:extLst>
              <a:ext uri="{FF2B5EF4-FFF2-40B4-BE49-F238E27FC236}">
                <a16:creationId xmlns:a16="http://schemas.microsoft.com/office/drawing/2014/main" id="{61F936E6-9788-377C-DB9B-4215689020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91288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3" name="图片占位符 79">
            <a:extLst>
              <a:ext uri="{FF2B5EF4-FFF2-40B4-BE49-F238E27FC236}">
                <a16:creationId xmlns:a16="http://schemas.microsoft.com/office/drawing/2014/main" id="{12926DE0-D5B3-326B-54BA-027D723C1A9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49154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4" name="图片占位符 79">
            <a:extLst>
              <a:ext uri="{FF2B5EF4-FFF2-40B4-BE49-F238E27FC236}">
                <a16:creationId xmlns:a16="http://schemas.microsoft.com/office/drawing/2014/main" id="{5CD1265D-C47A-9656-C2E7-5E588A4FCEF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06655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占位符 22">
            <a:extLst>
              <a:ext uri="{FF2B5EF4-FFF2-40B4-BE49-F238E27FC236}">
                <a16:creationId xmlns:a16="http://schemas.microsoft.com/office/drawing/2014/main" id="{357A1D07-6AE5-FD0B-2773-F6CBAAFBF7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2415" y="9010735"/>
            <a:ext cx="12140609" cy="65852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6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58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93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0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3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1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8077-3F5E-4DD2-80CC-2D8EB0F96D92}" type="datetimeFigureOut">
              <a:rPr lang="zh-CN" altLang="en-US" smtClean="0"/>
              <a:t>2024/8/15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jpe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20C8F05E-31E1-BF45-E547-B4E8EFBBDE7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4274" y="2415713"/>
            <a:ext cx="4814141" cy="58603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面料名称：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MicrosoftYaHei"/>
              </a:rPr>
              <a:t>柔肤弹面料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MicrosoftYaHei"/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成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分：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100%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聚酯纤维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克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重：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140GSM</a:t>
            </a: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功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能：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抗紫外线、防起球、环保、弹力、抗皱、易洗快干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面料特点：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抗紫外线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——UPF50+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抗起球优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——5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级最高品质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棉感蓬松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——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专利织造技术触感舒适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原料环保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——</a:t>
            </a:r>
            <a:r>
              <a:rPr lang="en-US" altLang="zh-CN" sz="1800" dirty="0" err="1">
                <a:solidFill>
                  <a:schemeClr val="bg2">
                    <a:lumMod val="25000"/>
                  </a:schemeClr>
                </a:solidFill>
              </a:rPr>
              <a:t>Sorona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玉米纤维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超弹回复，弹性好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抗变形，不起皱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易打理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快干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FEEE13F-ACDF-6EE2-6107-7428C38EC75C}"/>
              </a:ext>
            </a:extLst>
          </p:cNvPr>
          <p:cNvGrpSpPr/>
          <p:nvPr/>
        </p:nvGrpSpPr>
        <p:grpSpPr>
          <a:xfrm>
            <a:off x="8558980" y="411019"/>
            <a:ext cx="6634904" cy="473971"/>
            <a:chOff x="8758152" y="51678"/>
            <a:chExt cx="6779040" cy="539509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F8D29995-0D01-99A9-C78F-CE658E89D771}"/>
                </a:ext>
              </a:extLst>
            </p:cNvPr>
            <p:cNvSpPr txBox="1"/>
            <p:nvPr userDrawn="1"/>
          </p:nvSpPr>
          <p:spPr>
            <a:xfrm>
              <a:off x="8758152" y="65685"/>
              <a:ext cx="2389917" cy="525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方正兰亭中黑_GBK" panose="02000000000000000000" pitchFamily="2" charset="-122"/>
                  <a:ea typeface="方正兰亭中黑_GBK" panose="02000000000000000000" pitchFamily="2" charset="-122"/>
                </a:rPr>
                <a:t>职业服面料推荐</a:t>
              </a:r>
              <a:endPara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A7E395C-9D18-9BCE-F1A6-8F8EF3816349}"/>
                </a:ext>
              </a:extLst>
            </p:cNvPr>
            <p:cNvSpPr txBox="1"/>
            <p:nvPr/>
          </p:nvSpPr>
          <p:spPr>
            <a:xfrm>
              <a:off x="11148069" y="51678"/>
              <a:ext cx="4389123" cy="525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D7133"/>
                  </a:solidFill>
                  <a:latin typeface="方正兰亭中黑_GBK" panose="02000000000000000000" pitchFamily="2" charset="-122"/>
                  <a:ea typeface="方正兰亭中黑_GBK" panose="02000000000000000000" pitchFamily="2" charset="-122"/>
                </a:rPr>
                <a:t>——   </a:t>
              </a:r>
              <a:r>
                <a:rPr lang="en-US" altLang="zh-CN" sz="2400" dirty="0">
                  <a:solidFill>
                    <a:schemeClr val="bg2">
                      <a:lumMod val="25000"/>
                    </a:schemeClr>
                  </a:solidFill>
                  <a:latin typeface="方正兰亭中黑_GBK" panose="02000000000000000000" pitchFamily="2" charset="-122"/>
                  <a:ea typeface="方正兰亭中黑_GBK" panose="02000000000000000000" pitchFamily="2" charset="-122"/>
                </a:rPr>
                <a:t>POLO</a:t>
              </a: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方正兰亭中黑_GBK" panose="02000000000000000000" pitchFamily="2" charset="-122"/>
                  <a:ea typeface="方正兰亭中黑_GBK" panose="02000000000000000000" pitchFamily="2" charset="-122"/>
                </a:rPr>
                <a:t>衫</a:t>
              </a:r>
              <a:r>
                <a:rPr lang="en-US" altLang="zh-CN" sz="2400" dirty="0">
                  <a:solidFill>
                    <a:schemeClr val="bg2">
                      <a:lumMod val="25000"/>
                    </a:schemeClr>
                  </a:solidFill>
                  <a:latin typeface="方正兰亭中黑_GBK" panose="02000000000000000000" pitchFamily="2" charset="-122"/>
                  <a:ea typeface="方正兰亭中黑_GBK" panose="02000000000000000000" pitchFamily="2" charset="-122"/>
                </a:rPr>
                <a:t>/</a:t>
              </a:r>
              <a:r>
                <a:rPr lang="en-US" altLang="zh-CN" sz="2400" dirty="0">
                  <a:solidFill>
                    <a:schemeClr val="bg2">
                      <a:lumMod val="25000"/>
                    </a:schemeClr>
                  </a:solidFill>
                  <a:ea typeface="方正兰亭中黑_GBK" panose="02000000000000000000" pitchFamily="2" charset="-122"/>
                </a:rPr>
                <a:t> T</a:t>
              </a: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ea typeface="方正兰亭中黑_GBK" panose="02000000000000000000" pitchFamily="2" charset="-122"/>
                </a:rPr>
                <a:t>恤</a:t>
              </a:r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方正兰亭中黑_GBK" panose="02000000000000000000" pitchFamily="2" charset="-122"/>
                  <a:ea typeface="方正兰亭中黑_GBK" panose="02000000000000000000" pitchFamily="2" charset="-122"/>
                </a:rPr>
                <a:t>面料</a:t>
              </a:r>
            </a:p>
          </p:txBody>
        </p:sp>
      </p:grp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77A083C-0A60-0D25-3A51-287526F0F5FB}"/>
              </a:ext>
            </a:extLst>
          </p:cNvPr>
          <p:cNvCxnSpPr>
            <a:cxnSpLocks/>
          </p:cNvCxnSpPr>
          <p:nvPr/>
        </p:nvCxnSpPr>
        <p:spPr>
          <a:xfrm>
            <a:off x="794480" y="1004935"/>
            <a:ext cx="13530391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图片 3" descr="666952151d991e48763e3e75017f129">
            <a:extLst>
              <a:ext uri="{FF2B5EF4-FFF2-40B4-BE49-F238E27FC236}">
                <a16:creationId xmlns:a16="http://schemas.microsoft.com/office/drawing/2014/main" id="{D001E33C-1B0A-7E3C-81CD-5DE1F4CC0C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6" t="2" r="1" b="28296"/>
          <a:stretch/>
        </p:blipFill>
        <p:spPr>
          <a:xfrm>
            <a:off x="6468508" y="2351530"/>
            <a:ext cx="7906156" cy="5988753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6FF70F38-9FD6-D48B-EFEF-C5602CE4FA24}"/>
              </a:ext>
            </a:extLst>
          </p:cNvPr>
          <p:cNvGrpSpPr/>
          <p:nvPr/>
        </p:nvGrpSpPr>
        <p:grpSpPr>
          <a:xfrm>
            <a:off x="9369805" y="2799070"/>
            <a:ext cx="4639133" cy="3482155"/>
            <a:chOff x="8189311" y="5146555"/>
            <a:chExt cx="4639133" cy="348215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84E15A3-E82B-B330-5266-BF2C3C952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89311" y="5146555"/>
              <a:ext cx="968400" cy="168650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CB4C536-D9B8-7EE9-7CFF-A16B1040B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89311" y="6936998"/>
              <a:ext cx="968400" cy="1691712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1846257F-6A80-8B92-21BD-BB48E9173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860044" y="5146555"/>
              <a:ext cx="968400" cy="166565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04C05BC0-EC4C-9B5E-6329-4D9ABB1CD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860044" y="6936998"/>
              <a:ext cx="968400" cy="1686506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CE11E84B-55F7-2EB3-5146-9D8F6ABA7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636467" y="6936998"/>
              <a:ext cx="968400" cy="168430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CC344D3-FE4F-0434-C3BC-6DC261A2D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12889" y="6936998"/>
              <a:ext cx="968400" cy="169171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31B38D08-013C-E4E1-7D5C-D5C31A678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b="7681"/>
            <a:stretch/>
          </p:blipFill>
          <p:spPr>
            <a:xfrm>
              <a:off x="10636467" y="5146555"/>
              <a:ext cx="968400" cy="1561771"/>
            </a:xfrm>
            <a:prstGeom prst="rect">
              <a:avLst/>
            </a:prstGeom>
          </p:spPr>
        </p:pic>
        <p:pic>
          <p:nvPicPr>
            <p:cNvPr id="18" name="图形 17">
              <a:extLst>
                <a:ext uri="{FF2B5EF4-FFF2-40B4-BE49-F238E27FC236}">
                  <a16:creationId xmlns:a16="http://schemas.microsoft.com/office/drawing/2014/main" id="{84D16CC6-63E5-C589-7744-3A1F8F755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412889" y="5146555"/>
              <a:ext cx="968400" cy="1385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49694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3185</TotalTime>
  <Words>94</Words>
  <Application>Microsoft Office PowerPoint</Application>
  <PresentationFormat>自定义</PresentationFormat>
  <Paragraphs>15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MicrosoftYaHei</vt:lpstr>
      <vt:lpstr>等线</vt:lpstr>
      <vt:lpstr>方正兰亭中黑_GBK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艳平 徐</dc:creator>
  <cp:lastModifiedBy>xiaowen liu</cp:lastModifiedBy>
  <cp:revision>153</cp:revision>
  <dcterms:created xsi:type="dcterms:W3CDTF">2022-06-28T02:57:00Z</dcterms:created>
  <dcterms:modified xsi:type="dcterms:W3CDTF">2024-08-15T03:49:28Z</dcterms:modified>
</cp:coreProperties>
</file>