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4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8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066823-A017-072F-53F9-881C40FE9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>
          <a:xfrm>
            <a:off x="6498596" y="2374106"/>
            <a:ext cx="7884154" cy="5943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038960"/>
            <a:ext cx="4814141" cy="4613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肤感空气层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58.4%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19.3%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莫代尔、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18%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4.3%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氨纶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250GSM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触感舒适、弹力、抗变形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正面采用全棉珠地面设计，纹理清毛羽干净，手感柔软亲肤。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布底采用棉莫混纺纱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+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氨纶设计，富有弹性，柔顺有光泽。整体布身柔软透气有弹性恢复性好，不易变型。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2BE591-4147-8F8C-63B7-A63FC4733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81"/>
          <a:stretch/>
        </p:blipFill>
        <p:spPr>
          <a:xfrm>
            <a:off x="8622151" y="4533343"/>
            <a:ext cx="1170845" cy="18882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1B43EF-A540-B60E-0823-9D08C762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771" y="4517814"/>
            <a:ext cx="1170845" cy="20453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14C959-FC46-DC85-5E55-0FCDDAB62E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848"/>
          <a:stretch/>
        </p:blipFill>
        <p:spPr>
          <a:xfrm>
            <a:off x="11318186" y="4528813"/>
            <a:ext cx="1170845" cy="1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9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3727</TotalTime>
  <Words>97</Words>
  <Application>Microsoft Office PowerPoint</Application>
  <PresentationFormat>自定义</PresentationFormat>
  <Paragraphs>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2024-08-27T05:54:50Z</dcterms:modified>
</cp:coreProperties>
</file>