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25fe2e78badc326adf3838aa57c1cbc5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72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1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_25fe2e78badc326adf3838aa57c1cbc5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3906A68-6795-F993-B8DF-790E033618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41"/>
          <a:stretch/>
        </p:blipFill>
        <p:spPr>
          <a:xfrm rot="16200000">
            <a:off x="7471730" y="1408917"/>
            <a:ext cx="5925987" cy="787065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2623462"/>
            <a:ext cx="4814141" cy="54448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丝光棉双面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155GSM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透气、触感舒适、高支纱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面料以长绒棉为原料，属棉中佳品，面料比一般棉织物轻薄，吸湿性、透气性良好。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丝光处理使纱线强力增大，不易断裂，面料手感柔软，垂感俱佳。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经精纺制成高织纱，再经烧毛、丝光等特殊加工工序，织物不仅保留了原棉优良的天然特性，而且具有丝绸一般的光泽，使穿着者凸显气质和品位。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2BE591-4147-8F8C-63B7-A63FC47336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81"/>
          <a:stretch/>
        </p:blipFill>
        <p:spPr>
          <a:xfrm>
            <a:off x="9797805" y="4533343"/>
            <a:ext cx="1170845" cy="18882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0822242-F8BB-585F-8527-C03E84F352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103" y="4557486"/>
            <a:ext cx="1182639" cy="20630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D9C1A76-4270-5715-2E1C-D98A2A98402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271"/>
          <a:stretch/>
        </p:blipFill>
        <p:spPr>
          <a:xfrm>
            <a:off x="8456591" y="4532800"/>
            <a:ext cx="1170845" cy="17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9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118</Words>
  <Application>Microsoft Office PowerPoint</Application>
  <PresentationFormat>自定义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2024-08-27T06:09:48Z</dcterms:modified>
</cp:coreProperties>
</file>