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7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61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1B4CAC96-4FF3-CAD4-5F5B-DBAD45183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5"/>
          <a:stretch/>
        </p:blipFill>
        <p:spPr>
          <a:xfrm rot="16200000">
            <a:off x="7470338" y="1399778"/>
            <a:ext cx="5932573" cy="789225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246710"/>
            <a:ext cx="4814141" cy="4198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尚棉单面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175GSM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触感舒适、透气、抗变形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面料经环丝保光工艺，密度和弹性增大，手感丰满柔软，穿着给人以舒透触感。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布面纹理清晰，悬垂性极佳，具备纯棉面料天然松软的特点，透气清爽，尺寸稳定性强，回弹性好，不易变型。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2BE591-4147-8F8C-63B7-A63FC47336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81"/>
          <a:stretch/>
        </p:blipFill>
        <p:spPr>
          <a:xfrm>
            <a:off x="8622151" y="4533343"/>
            <a:ext cx="1170845" cy="18882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14C959-FC46-DC85-5E55-0FCDDAB62E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848"/>
          <a:stretch/>
        </p:blipFill>
        <p:spPr>
          <a:xfrm>
            <a:off x="11318186" y="4528813"/>
            <a:ext cx="1170845" cy="188483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462C648-F6A9-C12D-0C2B-A11E4205AB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271"/>
          <a:stretch/>
        </p:blipFill>
        <p:spPr>
          <a:xfrm>
            <a:off x="9981526" y="4535750"/>
            <a:ext cx="1170845" cy="17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8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89</Words>
  <Application>Microsoft Office PowerPoint</Application>
  <PresentationFormat>自定义</PresentationFormat>
  <Paragraphs>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2024-08-27T06:10:46Z</dcterms:modified>
</cp:coreProperties>
</file>