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png_d5ae200a3c81b6d5009fc60a9bf189d3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80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A34-C34F-4C78-B46C-4013AC2A35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94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19.png_d5ae200a3c81b6d5009fc60a9bf189d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417598F-7D42-D7E7-C667-00ED48E0B0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120"/>
          <a:stretch/>
        </p:blipFill>
        <p:spPr>
          <a:xfrm>
            <a:off x="6496050" y="2387600"/>
            <a:ext cx="7880350" cy="593090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3869957"/>
            <a:ext cx="4814141" cy="29518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抗皱弹面料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100%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聚酯纤维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140GSM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抗皱、吸湿速干、抗紫外线、环保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100%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聚酯纤维，具有抗皱、吸湿速干、防晒、环保特点。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C701F777-31D5-0158-6A5B-C734F5294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05371" y="4512678"/>
            <a:ext cx="1170845" cy="20138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009FE84-C0B3-5B7F-AE43-6ABCDB396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1258" y="4528259"/>
            <a:ext cx="1170845" cy="20390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B296B1-661D-26CB-81D4-F9EC91F35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3005" y="4530514"/>
            <a:ext cx="1170845" cy="20390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2E8AA7E-3B3D-A353-3171-5316AC2B2A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4510068"/>
            <a:ext cx="1197602" cy="20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90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3726</TotalTime>
  <Words>56</Words>
  <Application>Microsoft Office PowerPoint</Application>
  <PresentationFormat>自定义</PresentationFormat>
  <Paragraphs>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2024-08-27T06:11:55Z</dcterms:modified>
</cp:coreProperties>
</file>