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9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60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F2B891A-41C6-2C60-96B1-5AAA05587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"/>
          <a:stretch/>
        </p:blipFill>
        <p:spPr>
          <a:xfrm>
            <a:off x="6483350" y="2378060"/>
            <a:ext cx="7886700" cy="594044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869957"/>
            <a:ext cx="4814141" cy="29518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经编珠地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再生聚酯纤维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130GSM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吸湿速干、环保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使用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再生聚酯纤维，具有吸湿速干、环保等再生特点。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C701F777-31D5-0158-6A5B-C734F5294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4894" y="4559077"/>
            <a:ext cx="1170845" cy="2013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09FE84-C0B3-5B7F-AE43-6ABCDB396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8574" y="4581007"/>
            <a:ext cx="1170845" cy="20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80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49</Words>
  <Application>Microsoft Office PowerPoint</Application>
  <PresentationFormat>自定义</PresentationFormat>
  <Paragraphs>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2024-08-27T06:13:33Z</dcterms:modified>
</cp:coreProperties>
</file>