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02ece548b7afb319607b2cb82558990c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92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30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6484" autoAdjust="0"/>
  </p:normalViewPr>
  <p:slideViewPr>
    <p:cSldViewPr snapToGrid="0">
      <p:cViewPr>
        <p:scale>
          <a:sx n="50" d="100"/>
          <a:sy n="50" d="100"/>
        </p:scale>
        <p:origin x="1395" y="90"/>
      </p:cViewPr>
      <p:guideLst>
        <p:guide orient="horz" pos="5635"/>
        <p:guide pos="430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3833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_02ece548b7afb319607b2cb82558990c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CA0338-437C-9A6F-74AF-F2212ABDC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r="8388"/>
          <a:stretch/>
        </p:blipFill>
        <p:spPr>
          <a:xfrm>
            <a:off x="6489700" y="2406649"/>
            <a:ext cx="7905750" cy="58926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CCBB8B-0212-3C21-DEB2-9620EE0C3BA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全涤再生吸湿速干网眼布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再生聚酯纤维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175GSM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环保、快干、透气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由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的再生聚酯纤维制成，绿色环保。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具有良好的吸湿性和快速干燥的能力，能够保持肌肤干爽舒适。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网眼布有独特的透气结构，提升舒适度，适合运动时穿着。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E5D984A1-61CA-3F61-678E-B1925707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3220" y="4465053"/>
            <a:ext cx="1170845" cy="2013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7AC590-39E3-F7FB-F277-3D85FF5960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271"/>
          <a:stretch/>
        </p:blipFill>
        <p:spPr>
          <a:xfrm>
            <a:off x="11300382" y="4476462"/>
            <a:ext cx="1170845" cy="17072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35BFD4-71B1-1F15-FA54-3043035BD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11" y="4463415"/>
            <a:ext cx="1163160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4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3847</TotalTime>
  <Words>80</Words>
  <Application>Microsoft Office PowerPoint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207</cp:revision>
  <dcterms:created xsi:type="dcterms:W3CDTF">2022-06-28T02:57:00Z</dcterms:created>
  <dcterms:modified xsi:type="dcterms:W3CDTF">2024-09-12T06:25:19Z</dcterms:modified>
</cp:coreProperties>
</file>