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81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53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A34-C34F-4C78-B46C-4013AC2A35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52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13C8EA2-8460-ED50-D450-11549B0FF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321" r="9587" b="-321"/>
          <a:stretch/>
        </p:blipFill>
        <p:spPr>
          <a:xfrm>
            <a:off x="6515100" y="2392948"/>
            <a:ext cx="7867650" cy="59382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2D34EE5-711E-480A-08E1-D7FD575D46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4" y="3869957"/>
            <a:ext cx="4814141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涤氨珠地网眼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92%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聚酯纤维、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8%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氨纶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190GSM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吸湿速干、环保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使用聚酯纤维和氨纶混纺，具有吸湿速干、环保再生等特点。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C701F777-31D5-0158-6A5B-C734F5294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4894" y="4559077"/>
            <a:ext cx="1170845" cy="2013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09FE84-C0B3-5B7F-AE43-6ABCDB396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574" y="4581007"/>
            <a:ext cx="1170845" cy="20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43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3725</TotalTime>
  <Words>55</Words>
  <Application>Microsoft Office PowerPoint</Application>
  <PresentationFormat>自定义</PresentationFormat>
  <Paragraphs>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202</cp:revision>
  <dcterms:created xsi:type="dcterms:W3CDTF">2022-06-28T02:57:00Z</dcterms:created>
  <dcterms:modified xsi:type="dcterms:W3CDTF">2024-08-27T06:14:07Z</dcterms:modified>
</cp:coreProperties>
</file>