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c6ee44624f5e5ab53c2104a022dadb87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82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A0A34-C34F-4C78-B46C-4013AC2A35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94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5.png_c6ee44624f5e5ab53c2104a022dadb87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A17C680-CE0A-F9DC-1E20-6D16933161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6"/>
          <a:stretch/>
        </p:blipFill>
        <p:spPr>
          <a:xfrm>
            <a:off x="6502400" y="2387600"/>
            <a:ext cx="7867650" cy="59309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4077706"/>
            <a:ext cx="4814141" cy="25364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棉盖丝双珠地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58%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棉、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42%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涤纶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220GSM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抗菌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使用棉和涤纶混纺，具有仿丝光、抗菌特点。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DC35AD-73CD-0E6A-249B-1D575A0FE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840" y="4309453"/>
            <a:ext cx="1530130" cy="266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55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47</Words>
  <Application>Microsoft Office PowerPoint</Application>
  <PresentationFormat>自定义</PresentationFormat>
  <Paragraphs>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202</cp:revision>
  <dcterms:created xsi:type="dcterms:W3CDTF">2022-06-28T02:57:00Z</dcterms:created>
  <dcterms:modified xsi:type="dcterms:W3CDTF">2024-08-27T06:14:41Z</dcterms:modified>
</cp:coreProperties>
</file>