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3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5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912EF7-6C60-D2D4-F76C-7CE217186C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48"/>
          <a:stretch/>
        </p:blipFill>
        <p:spPr>
          <a:xfrm>
            <a:off x="6504933" y="2387599"/>
            <a:ext cx="7871467" cy="59421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棉盖丝罗纹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62.5%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30.5%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7%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氨纶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380GSM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弹力、抗变形、触感舒适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1*2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螺纹结构，正面与反面风格差异化设计，独特的纱线结构，涤外包内氨纶设计，配合棉盖面的设计，弹性更好，抗变形性更持久耐洗水，且面的手感触感更贴合，更亲肤自然。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E2AEDF-BB80-C5EE-3210-D6F29A558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028" y="4617599"/>
            <a:ext cx="1170845" cy="20453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8C1FDF-9129-8B70-8C7F-42F3DBE130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681"/>
          <a:stretch/>
        </p:blipFill>
        <p:spPr>
          <a:xfrm>
            <a:off x="11238600" y="4617599"/>
            <a:ext cx="1170845" cy="18882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EB848D-AC2B-7FC3-5980-EF18415BE2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848"/>
          <a:stretch/>
        </p:blipFill>
        <p:spPr>
          <a:xfrm>
            <a:off x="9899425" y="4615898"/>
            <a:ext cx="1170845" cy="1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65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96</Words>
  <Application>Microsoft Office PowerPoint</Application>
  <PresentationFormat>自定义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2024-08-27T06:15:35Z</dcterms:modified>
</cp:coreProperties>
</file>