
<file path=[Content_Types].xml><?xml version="1.0" encoding="utf-8"?>
<Types xmlns="http://schemas.openxmlformats.org/package/2006/content-types">
  <Default Extension="jpeg" ContentType="image/jpeg"/>
  <Default Extension="png" ContentType="image/png"/>
  <Default Extension="png_d5ae200a3c81b6d5009fc60a9bf189d3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86" r:id="rId2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35" userDrawn="1">
          <p15:clr>
            <a:srgbClr val="A4A3A4"/>
          </p15:clr>
        </p15:guide>
        <p15:guide id="2" pos="453" userDrawn="1">
          <p15:clr>
            <a:srgbClr val="A4A3A4"/>
          </p15:clr>
        </p15:guide>
        <p15:guide id="3" pos="9253" userDrawn="1">
          <p15:clr>
            <a:srgbClr val="A4A3A4"/>
          </p15:clr>
        </p15:guide>
        <p15:guide id="4" orient="horz" pos="11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B3A4"/>
    <a:srgbClr val="C2B9AB"/>
    <a:srgbClr val="BFB6A9"/>
    <a:srgbClr val="BEB5A7"/>
    <a:srgbClr val="F76400"/>
    <a:srgbClr val="FFFFFF"/>
    <a:srgbClr val="C1CED3"/>
    <a:srgbClr val="BDBDBD"/>
    <a:srgbClr val="FD7133"/>
    <a:srgbClr val="292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2" autoAdjust="0"/>
    <p:restoredTop sz="86484" autoAdjust="0"/>
  </p:normalViewPr>
  <p:slideViewPr>
    <p:cSldViewPr snapToGrid="0">
      <p:cViewPr varScale="1">
        <p:scale>
          <a:sx n="52" d="100"/>
          <a:sy n="52" d="100"/>
        </p:scale>
        <p:origin x="1320" y="36"/>
      </p:cViewPr>
      <p:guideLst>
        <p:guide orient="horz" pos="5635"/>
        <p:guide pos="453"/>
        <p:guide pos="9253"/>
        <p:guide orient="horz" pos="1100"/>
      </p:guideLst>
    </p:cSldViewPr>
  </p:slideViewPr>
  <p:outlineViewPr>
    <p:cViewPr>
      <p:scale>
        <a:sx n="33" d="100"/>
        <a:sy n="33" d="100"/>
      </p:scale>
      <p:origin x="0" y="-161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168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361BD-02C1-4014-AAB2-A07BA8198634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A0A34-C34F-4C78-B46C-4013AC2A3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74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A0A34-C34F-4C78-B46C-4013AC2A35E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200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192.168.1.99\新027-跨部门设计项目组\project-201806D太平人寿\logo(2)-02.png">
            <a:extLst>
              <a:ext uri="{FF2B5EF4-FFF2-40B4-BE49-F238E27FC236}">
                <a16:creationId xmlns:a16="http://schemas.microsoft.com/office/drawing/2014/main" id="{93C0EAF2-7489-58BA-0F7F-2F6E620E70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31" y="320911"/>
            <a:ext cx="1731260" cy="50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14B60E2A-79DE-B2A8-959E-C78CB2CDF7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5119350" cy="10691813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607A7F03-66AE-43FF-DC9C-2AB92FB99271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V="1">
            <a:off x="719675" y="775564"/>
            <a:ext cx="13680000" cy="54000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7779C49B-C5E9-6059-C764-43DB0E4008C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675" y="276670"/>
            <a:ext cx="123825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3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58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8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19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>
            <a:extLst>
              <a:ext uri="{FF2B5EF4-FFF2-40B4-BE49-F238E27FC236}">
                <a16:creationId xmlns:a16="http://schemas.microsoft.com/office/drawing/2014/main" id="{F0532E29-094C-4E14-F094-614037A09BB4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719675" y="775564"/>
            <a:ext cx="13680000" cy="54000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id="{B55E1E98-E56B-E58C-BA2B-1AE2F27BE449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719675" y="775564"/>
            <a:ext cx="13680000" cy="54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B578DB1-CC28-230E-08CB-4671D2CB8710}"/>
              </a:ext>
            </a:extLst>
          </p:cNvPr>
          <p:cNvSpPr txBox="1"/>
          <p:nvPr userDrawn="1"/>
        </p:nvSpPr>
        <p:spPr>
          <a:xfrm>
            <a:off x="719675" y="1125206"/>
            <a:ext cx="6662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POLO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衫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/T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恤面料推荐</a:t>
            </a:r>
          </a:p>
        </p:txBody>
      </p:sp>
    </p:spTree>
    <p:extLst>
      <p:ext uri="{BB962C8B-B14F-4D97-AF65-F5344CB8AC3E}">
        <p14:creationId xmlns:p14="http://schemas.microsoft.com/office/powerpoint/2010/main" val="330544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>
            <a:extLst>
              <a:ext uri="{FF2B5EF4-FFF2-40B4-BE49-F238E27FC236}">
                <a16:creationId xmlns:a16="http://schemas.microsoft.com/office/drawing/2014/main" id="{3F347DBC-33E2-5F0E-3974-3683F26B7C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5119350" cy="10691813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980DB32C-BF11-09A2-3ACA-2B625CF494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675" y="267466"/>
            <a:ext cx="1238250" cy="304800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304DC33F-C716-F0E1-A7A2-4627976B7B8B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9675" y="775565"/>
            <a:ext cx="13680000" cy="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FFE7B758-9FB5-11AB-23B0-5562356A3E60}"/>
              </a:ext>
            </a:extLst>
          </p:cNvPr>
          <p:cNvGrpSpPr/>
          <p:nvPr userDrawn="1"/>
        </p:nvGrpSpPr>
        <p:grpSpPr>
          <a:xfrm rot="10800000">
            <a:off x="1737712" y="3740412"/>
            <a:ext cx="11441097" cy="2860580"/>
            <a:chOff x="738738" y="2550885"/>
            <a:chExt cx="7406656" cy="1851862"/>
          </a:xfrm>
        </p:grpSpPr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9C5184A6-44FE-6C65-BD48-1E0E40E7962F}"/>
                </a:ext>
              </a:extLst>
            </p:cNvPr>
            <p:cNvSpPr/>
            <p:nvPr/>
          </p:nvSpPr>
          <p:spPr>
            <a:xfrm>
              <a:off x="4441667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19D5B039-090F-24C2-1F7A-067D9FF6FAFF}"/>
                </a:ext>
              </a:extLst>
            </p:cNvPr>
            <p:cNvSpPr/>
            <p:nvPr/>
          </p:nvSpPr>
          <p:spPr>
            <a:xfrm>
              <a:off x="6293531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6B6E0DC-7BE8-84F8-2A29-63FB8F1EE7C5}"/>
                </a:ext>
              </a:extLst>
            </p:cNvPr>
            <p:cNvSpPr/>
            <p:nvPr/>
          </p:nvSpPr>
          <p:spPr>
            <a:xfrm>
              <a:off x="738738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AB841E5A-72D2-63ED-9E1D-CA28D9581F24}"/>
                </a:ext>
              </a:extLst>
            </p:cNvPr>
            <p:cNvSpPr/>
            <p:nvPr/>
          </p:nvSpPr>
          <p:spPr>
            <a:xfrm>
              <a:off x="2590601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12" name="Group 1">
            <a:extLst>
              <a:ext uri="{FF2B5EF4-FFF2-40B4-BE49-F238E27FC236}">
                <a16:creationId xmlns:a16="http://schemas.microsoft.com/office/drawing/2014/main" id="{F509646B-E375-6567-62A5-A50EAF2F43BA}"/>
              </a:ext>
            </a:extLst>
          </p:cNvPr>
          <p:cNvGrpSpPr/>
          <p:nvPr userDrawn="1"/>
        </p:nvGrpSpPr>
        <p:grpSpPr>
          <a:xfrm flipH="1">
            <a:off x="1738626" y="3741267"/>
            <a:ext cx="11438110" cy="2857592"/>
            <a:chOff x="739705" y="2551852"/>
            <a:chExt cx="7404723" cy="1849928"/>
          </a:xfrm>
        </p:grpSpPr>
        <p:sp>
          <p:nvSpPr>
            <p:cNvPr id="13" name="Arc 4">
              <a:extLst>
                <a:ext uri="{FF2B5EF4-FFF2-40B4-BE49-F238E27FC236}">
                  <a16:creationId xmlns:a16="http://schemas.microsoft.com/office/drawing/2014/main" id="{70006CF5-D4D8-FFC3-B809-14ED68C096BE}"/>
                </a:ext>
              </a:extLst>
            </p:cNvPr>
            <p:cNvSpPr/>
            <p:nvPr/>
          </p:nvSpPr>
          <p:spPr>
            <a:xfrm>
              <a:off x="4442635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4" name="Arc 7">
              <a:extLst>
                <a:ext uri="{FF2B5EF4-FFF2-40B4-BE49-F238E27FC236}">
                  <a16:creationId xmlns:a16="http://schemas.microsoft.com/office/drawing/2014/main" id="{29993517-F631-484A-A4B3-416C505FD915}"/>
                </a:ext>
              </a:extLst>
            </p:cNvPr>
            <p:cNvSpPr/>
            <p:nvPr/>
          </p:nvSpPr>
          <p:spPr>
            <a:xfrm rot="10800000">
              <a:off x="6294499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5" name="Arc 10">
              <a:extLst>
                <a:ext uri="{FF2B5EF4-FFF2-40B4-BE49-F238E27FC236}">
                  <a16:creationId xmlns:a16="http://schemas.microsoft.com/office/drawing/2014/main" id="{BF1E1CC9-1FC1-1902-F7F9-86737B3AF189}"/>
                </a:ext>
              </a:extLst>
            </p:cNvPr>
            <p:cNvSpPr/>
            <p:nvPr/>
          </p:nvSpPr>
          <p:spPr>
            <a:xfrm>
              <a:off x="739705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6" name="Arc 13">
              <a:extLst>
                <a:ext uri="{FF2B5EF4-FFF2-40B4-BE49-F238E27FC236}">
                  <a16:creationId xmlns:a16="http://schemas.microsoft.com/office/drawing/2014/main" id="{98CABC87-5958-4359-7DDF-D15FB3F49A60}"/>
                </a:ext>
              </a:extLst>
            </p:cNvPr>
            <p:cNvSpPr/>
            <p:nvPr/>
          </p:nvSpPr>
          <p:spPr>
            <a:xfrm rot="10800000">
              <a:off x="2591567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7" name="文本占位符 22">
            <a:extLst>
              <a:ext uri="{FF2B5EF4-FFF2-40B4-BE49-F238E27FC236}">
                <a16:creationId xmlns:a16="http://schemas.microsoft.com/office/drawing/2014/main" id="{D01C1DED-DA52-E365-7A42-5D0A21E008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38626" y="2035258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8" name="文本占位符 22">
            <a:extLst>
              <a:ext uri="{FF2B5EF4-FFF2-40B4-BE49-F238E27FC236}">
                <a16:creationId xmlns:a16="http://schemas.microsoft.com/office/drawing/2014/main" id="{B4D6279C-75FB-4497-2FA1-4D90A883BE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06331" y="7018809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9" name="文本占位符 22">
            <a:extLst>
              <a:ext uri="{FF2B5EF4-FFF2-40B4-BE49-F238E27FC236}">
                <a16:creationId xmlns:a16="http://schemas.microsoft.com/office/drawing/2014/main" id="{8A17D44E-0DC2-114F-10BD-C0CD0D07BF1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74036" y="2035258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0" name="文本占位符 22">
            <a:extLst>
              <a:ext uri="{FF2B5EF4-FFF2-40B4-BE49-F238E27FC236}">
                <a16:creationId xmlns:a16="http://schemas.microsoft.com/office/drawing/2014/main" id="{6FCBC72A-0DDF-1E0E-52D1-44F82A7772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641740" y="7018809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1" name="图片占位符 79">
            <a:extLst>
              <a:ext uri="{FF2B5EF4-FFF2-40B4-BE49-F238E27FC236}">
                <a16:creationId xmlns:a16="http://schemas.microsoft.com/office/drawing/2014/main" id="{E4A30484-9815-8B7C-3742-F99508EDC9C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834059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22" name="图片占位符 79">
            <a:extLst>
              <a:ext uri="{FF2B5EF4-FFF2-40B4-BE49-F238E27FC236}">
                <a16:creationId xmlns:a16="http://schemas.microsoft.com/office/drawing/2014/main" id="{61F936E6-9788-377C-DB9B-4215689020D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691288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23" name="图片占位符 79">
            <a:extLst>
              <a:ext uri="{FF2B5EF4-FFF2-40B4-BE49-F238E27FC236}">
                <a16:creationId xmlns:a16="http://schemas.microsoft.com/office/drawing/2014/main" id="{12926DE0-D5B3-326B-54BA-027D723C1A9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549154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4" name="图片占位符 79">
            <a:extLst>
              <a:ext uri="{FF2B5EF4-FFF2-40B4-BE49-F238E27FC236}">
                <a16:creationId xmlns:a16="http://schemas.microsoft.com/office/drawing/2014/main" id="{5CD1265D-C47A-9656-C2E7-5E588A4FCEF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406655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5" name="文本占位符 22">
            <a:extLst>
              <a:ext uri="{FF2B5EF4-FFF2-40B4-BE49-F238E27FC236}">
                <a16:creationId xmlns:a16="http://schemas.microsoft.com/office/drawing/2014/main" id="{357A1D07-6AE5-FD0B-2773-F6CBAAFBF73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2415" y="9010735"/>
            <a:ext cx="12140609" cy="65852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563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58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93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4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38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17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81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10" Type="http://schemas.openxmlformats.org/officeDocument/2006/relationships/image" Target="../media/image19.png_d5ae200a3c81b6d5009fc60a9bf189d3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72E07A0-FAE0-4E37-74AE-4FB2B6DCC9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01"/>
          <a:stretch/>
        </p:blipFill>
        <p:spPr>
          <a:xfrm>
            <a:off x="6502400" y="2380568"/>
            <a:ext cx="7874000" cy="592160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2D34EE5-711E-480A-08E1-D7FD575D462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44274" y="2623462"/>
            <a:ext cx="4814141" cy="54448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20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面料名称：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MicrosoftYaHei"/>
              </a:rPr>
              <a:t>水晶棉平纹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MicrosoftYaHei"/>
            </a:endParaRP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成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分：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100%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棉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克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重：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180GSM</a:t>
            </a: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功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能：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触感舒适、透气、弹力、抗皱、抗变形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面料特点：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使用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26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支水晶棉，左右捻纹路风格，经碱缩工艺处理，密度增大，手丰满紧实柔软，穿着给人以舒适触。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布面纹理清晰富有光泽，悬垂性极佳，具备纯面料天然松软的特点，透气清爽。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尺寸稳定性强，回弹性好，防皱、防缩，不易变形。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2F95133-C7DC-17BE-49F4-9798BD35AA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6271"/>
          <a:stretch/>
        </p:blipFill>
        <p:spPr>
          <a:xfrm>
            <a:off x="8507385" y="4583595"/>
            <a:ext cx="1170845" cy="170729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E46CB31-87B6-4052-D292-36E48E0AA7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3365" y="4588571"/>
            <a:ext cx="1170845" cy="20453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4B614B9-F754-4D07-7391-738278693D8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7681"/>
          <a:stretch/>
        </p:blipFill>
        <p:spPr>
          <a:xfrm>
            <a:off x="7152850" y="4581314"/>
            <a:ext cx="1170845" cy="188826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0E442F7-0448-5B26-500E-74FDD2452BE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7848"/>
          <a:stretch/>
        </p:blipFill>
        <p:spPr>
          <a:xfrm>
            <a:off x="12606330" y="4572356"/>
            <a:ext cx="1170845" cy="188483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940EF25-4E5D-6795-B7A1-A69487BBCA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921" y="4572000"/>
            <a:ext cx="1185630" cy="206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382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3725</TotalTime>
  <Words>107</Words>
  <Application>Microsoft Office PowerPoint</Application>
  <PresentationFormat>自定义</PresentationFormat>
  <Paragraphs>9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MicrosoftYaHei</vt:lpstr>
      <vt:lpstr>等线</vt:lpstr>
      <vt:lpstr>方正兰亭中黑_GBK</vt:lpstr>
      <vt:lpstr>Arial</vt:lpstr>
      <vt:lpstr>Calibri</vt:lpstr>
      <vt:lpstr>Calibri Light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艳平 徐</dc:creator>
  <cp:lastModifiedBy>xiaowen liu</cp:lastModifiedBy>
  <cp:revision>202</cp:revision>
  <dcterms:created xsi:type="dcterms:W3CDTF">2022-06-28T02:57:00Z</dcterms:created>
  <dcterms:modified xsi:type="dcterms:W3CDTF">2024-08-27T06:17:04Z</dcterms:modified>
</cp:coreProperties>
</file>