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02ece548b7afb319607b2cb82558990c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93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30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30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A34-C34F-4C78-B46C-4013AC2A35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41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8.png_02ece548b7afb319607b2cb82558990c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07CAE1-7F2C-6FF1-4CBB-0CBF97257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1" r="6223"/>
          <a:stretch/>
        </p:blipFill>
        <p:spPr>
          <a:xfrm>
            <a:off x="6496299" y="2393950"/>
            <a:ext cx="7873751" cy="58991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ACCBB8B-0212-3C21-DEB2-9620EE0C3B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4" y="3246710"/>
            <a:ext cx="4814141" cy="41983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全涤再生吸湿速干网眼布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100%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再生聚酯纤维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165GSM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环保、快干、透气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由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100%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的再生聚酯纤维制成，绿色环保。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具有良好的吸湿性和快速干燥的能力，能够保持肌肤干爽舒适。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网眼布有独特的透气结构，提升舒适度，适合运动时穿着。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EBBB3584-4D7A-0076-07F1-FC14C2955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3220" y="4465053"/>
            <a:ext cx="1170845" cy="20138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956B0A-B9EB-D357-ED03-BAC774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271"/>
          <a:stretch/>
        </p:blipFill>
        <p:spPr>
          <a:xfrm>
            <a:off x="11300382" y="4476462"/>
            <a:ext cx="1170845" cy="17072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7ED394-265B-CF06-5F50-01EABA043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11" y="4463415"/>
            <a:ext cx="1163160" cy="2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314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3830</TotalTime>
  <Words>80</Words>
  <Application>Microsoft Office PowerPoint</Application>
  <PresentationFormat>自定义</PresentationFormat>
  <Paragraphs>9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207</cp:revision>
  <dcterms:created xsi:type="dcterms:W3CDTF">2022-06-28T02:57:00Z</dcterms:created>
  <dcterms:modified xsi:type="dcterms:W3CDTF">2024-09-12T06:26:00Z</dcterms:modified>
</cp:coreProperties>
</file>