
<file path=[Content_Types].xml><?xml version="1.0" encoding="utf-8"?>
<Types xmlns="http://schemas.openxmlformats.org/package/2006/content-types">
  <Default Extension="jpeg" ContentType="image/jpeg"/>
  <Default Extension="png" ContentType="image/png"/>
  <Default Extension="png_02ece548b7afb319607b2cb82558990c" ContentType="image/png"/>
  <Default Extension="png_d5ae200a3c81b6d5009fc60a9bf189d3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396" r:id="rId2"/>
  </p:sldIdLst>
  <p:sldSz cx="15119350" cy="1069181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635" userDrawn="1">
          <p15:clr>
            <a:srgbClr val="A4A3A4"/>
          </p15:clr>
        </p15:guide>
        <p15:guide id="2" pos="430" userDrawn="1">
          <p15:clr>
            <a:srgbClr val="A4A3A4"/>
          </p15:clr>
        </p15:guide>
        <p15:guide id="3" pos="9253" userDrawn="1">
          <p15:clr>
            <a:srgbClr val="A4A3A4"/>
          </p15:clr>
        </p15:guide>
        <p15:guide id="4" orient="horz" pos="110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B3A4"/>
    <a:srgbClr val="C2B9AB"/>
    <a:srgbClr val="BFB6A9"/>
    <a:srgbClr val="BEB5A7"/>
    <a:srgbClr val="F76400"/>
    <a:srgbClr val="FFFFFF"/>
    <a:srgbClr val="C1CED3"/>
    <a:srgbClr val="BDBDBD"/>
    <a:srgbClr val="FD7133"/>
    <a:srgbClr val="292C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52" autoAdjust="0"/>
    <p:restoredTop sz="86484" autoAdjust="0"/>
  </p:normalViewPr>
  <p:slideViewPr>
    <p:cSldViewPr snapToGrid="0">
      <p:cViewPr varScale="1">
        <p:scale>
          <a:sx n="52" d="100"/>
          <a:sy n="52" d="100"/>
        </p:scale>
        <p:origin x="1320" y="36"/>
      </p:cViewPr>
      <p:guideLst>
        <p:guide orient="horz" pos="5635"/>
        <p:guide pos="430"/>
        <p:guide pos="9253"/>
        <p:guide orient="horz" pos="1100"/>
      </p:guideLst>
    </p:cSldViewPr>
  </p:slideViewPr>
  <p:outlineViewPr>
    <p:cViewPr>
      <p:scale>
        <a:sx n="33" d="100"/>
        <a:sy n="33" d="100"/>
      </p:scale>
      <p:origin x="0" y="-1613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61" d="100"/>
          <a:sy n="61" d="100"/>
        </p:scale>
        <p:origin x="316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E361BD-02C1-4014-AAB2-A07BA8198634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143000"/>
            <a:ext cx="43656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A0A34-C34F-4C78-B46C-4013AC2A35E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9747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A0A34-C34F-4C78-B46C-4013AC2A35E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67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192.168.1.99\新027-跨部门设计项目组\project-201806D太平人寿\logo(2)-02.png">
            <a:extLst>
              <a:ext uri="{FF2B5EF4-FFF2-40B4-BE49-F238E27FC236}">
                <a16:creationId xmlns:a16="http://schemas.microsoft.com/office/drawing/2014/main" id="{93C0EAF2-7489-58BA-0F7F-2F6E620E700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31" y="320911"/>
            <a:ext cx="1731260" cy="500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形 2">
            <a:extLst>
              <a:ext uri="{FF2B5EF4-FFF2-40B4-BE49-F238E27FC236}">
                <a16:creationId xmlns:a16="http://schemas.microsoft.com/office/drawing/2014/main" id="{14B60E2A-79DE-B2A8-959E-C78CB2CDF7D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0"/>
            <a:ext cx="15119350" cy="10691813"/>
          </a:xfrm>
          <a:prstGeom prst="rect">
            <a:avLst/>
          </a:prstGeom>
        </p:spPr>
      </p:pic>
      <p:pic>
        <p:nvPicPr>
          <p:cNvPr id="11" name="图形 10">
            <a:extLst>
              <a:ext uri="{FF2B5EF4-FFF2-40B4-BE49-F238E27FC236}">
                <a16:creationId xmlns:a16="http://schemas.microsoft.com/office/drawing/2014/main" id="{607A7F03-66AE-43FF-DC9C-2AB92FB99271}"/>
              </a:ext>
            </a:extLst>
          </p:cNvPr>
          <p:cNvPicPr>
            <a:picLocks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7779C49B-C5E9-6059-C764-43DB0E4008C7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19675" y="276670"/>
            <a:ext cx="123825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7327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427693" y="1539425"/>
            <a:ext cx="7654171" cy="7598117"/>
          </a:xfrm>
        </p:spPr>
        <p:txBody>
          <a:bodyPr anchor="t"/>
          <a:lstStyle>
            <a:lvl1pPr marL="0" indent="0">
              <a:buNone/>
              <a:defRPr sz="4989"/>
            </a:lvl1pPr>
            <a:lvl2pPr marL="712775" indent="0">
              <a:buNone/>
              <a:defRPr sz="4365"/>
            </a:lvl2pPr>
            <a:lvl3pPr marL="1425550" indent="0">
              <a:buNone/>
              <a:defRPr sz="3742"/>
            </a:lvl3pPr>
            <a:lvl4pPr marL="2138324" indent="0">
              <a:buNone/>
              <a:defRPr sz="3118"/>
            </a:lvl4pPr>
            <a:lvl5pPr marL="2851099" indent="0">
              <a:buNone/>
              <a:defRPr sz="3118"/>
            </a:lvl5pPr>
            <a:lvl6pPr marL="3563874" indent="0">
              <a:buNone/>
              <a:defRPr sz="3118"/>
            </a:lvl6pPr>
            <a:lvl7pPr marL="4276649" indent="0">
              <a:buNone/>
              <a:defRPr sz="3118"/>
            </a:lvl7pPr>
            <a:lvl8pPr marL="4989424" indent="0">
              <a:buNone/>
              <a:defRPr sz="3118"/>
            </a:lvl8pPr>
            <a:lvl9pPr marL="5702198" indent="0">
              <a:buNone/>
              <a:defRPr sz="311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3458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688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19786" y="569240"/>
            <a:ext cx="3260110" cy="906081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9456" y="569240"/>
            <a:ext cx="9591338" cy="906081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19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F0532E29-094C-4E14-F094-614037A09BB4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pic>
        <p:nvPicPr>
          <p:cNvPr id="2" name="图形 1">
            <a:extLst>
              <a:ext uri="{FF2B5EF4-FFF2-40B4-BE49-F238E27FC236}">
                <a16:creationId xmlns:a16="http://schemas.microsoft.com/office/drawing/2014/main" id="{B55E1E98-E56B-E58C-BA2B-1AE2F27BE44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V="1">
            <a:off x="719675" y="775564"/>
            <a:ext cx="13680000" cy="54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B578DB1-CC28-230E-08CB-4671D2CB8710}"/>
              </a:ext>
            </a:extLst>
          </p:cNvPr>
          <p:cNvSpPr txBox="1"/>
          <p:nvPr userDrawn="1"/>
        </p:nvSpPr>
        <p:spPr>
          <a:xfrm>
            <a:off x="719675" y="1125206"/>
            <a:ext cx="6662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POLO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衫</a:t>
            </a:r>
            <a:r>
              <a:rPr lang="en-US" altLang="zh-CN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/T</a:t>
            </a:r>
            <a:r>
              <a:rPr lang="zh-CN" altLang="en-US" sz="2400" dirty="0">
                <a:solidFill>
                  <a:schemeClr val="bg2">
                    <a:lumMod val="25000"/>
                  </a:schemeClr>
                </a:solidFill>
                <a:latin typeface="方正兰亭中黑_GBK" panose="02000000000000000000" pitchFamily="2" charset="-122"/>
                <a:ea typeface="方正兰亭中黑_GBK" panose="02000000000000000000" pitchFamily="2" charset="-122"/>
              </a:rPr>
              <a:t>恤面料推荐</a:t>
            </a:r>
          </a:p>
        </p:txBody>
      </p:sp>
    </p:spTree>
    <p:extLst>
      <p:ext uri="{BB962C8B-B14F-4D97-AF65-F5344CB8AC3E}">
        <p14:creationId xmlns:p14="http://schemas.microsoft.com/office/powerpoint/2010/main" val="3305445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形 2">
            <a:extLst>
              <a:ext uri="{FF2B5EF4-FFF2-40B4-BE49-F238E27FC236}">
                <a16:creationId xmlns:a16="http://schemas.microsoft.com/office/drawing/2014/main" id="{3F347DBC-33E2-5F0E-3974-3683F26B7C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-1"/>
            <a:ext cx="15119350" cy="10691813"/>
          </a:xfrm>
          <a:prstGeom prst="rect">
            <a:avLst/>
          </a:prstGeom>
        </p:spPr>
      </p:pic>
      <p:pic>
        <p:nvPicPr>
          <p:cNvPr id="13" name="图形 12">
            <a:extLst>
              <a:ext uri="{FF2B5EF4-FFF2-40B4-BE49-F238E27FC236}">
                <a16:creationId xmlns:a16="http://schemas.microsoft.com/office/drawing/2014/main" id="{980DB32C-BF11-09A2-3ACA-2B625CF494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9675" y="267466"/>
            <a:ext cx="1238250" cy="304800"/>
          </a:xfrm>
          <a:prstGeom prst="rect">
            <a:avLst/>
          </a:prstGeom>
        </p:spPr>
      </p:pic>
      <p:pic>
        <p:nvPicPr>
          <p:cNvPr id="15" name="图形 14">
            <a:extLst>
              <a:ext uri="{FF2B5EF4-FFF2-40B4-BE49-F238E27FC236}">
                <a16:creationId xmlns:a16="http://schemas.microsoft.com/office/drawing/2014/main" id="{304DC33F-C716-F0E1-A7A2-4627976B7B8B}"/>
              </a:ext>
            </a:extLst>
          </p:cNvPr>
          <p:cNvPicPr>
            <a:picLocks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19675" y="775565"/>
            <a:ext cx="13680000" cy="5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11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>
            <a:extLst>
              <a:ext uri="{FF2B5EF4-FFF2-40B4-BE49-F238E27FC236}">
                <a16:creationId xmlns:a16="http://schemas.microsoft.com/office/drawing/2014/main" id="{FFE7B758-9FB5-11AB-23B0-5562356A3E60}"/>
              </a:ext>
            </a:extLst>
          </p:cNvPr>
          <p:cNvGrpSpPr/>
          <p:nvPr userDrawn="1"/>
        </p:nvGrpSpPr>
        <p:grpSpPr>
          <a:xfrm rot="10800000">
            <a:off x="1737712" y="3740412"/>
            <a:ext cx="11441097" cy="2860580"/>
            <a:chOff x="738738" y="2550885"/>
            <a:chExt cx="7406656" cy="1851862"/>
          </a:xfrm>
        </p:grpSpPr>
        <p:sp>
          <p:nvSpPr>
            <p:cNvPr id="8" name="Oval 3">
              <a:extLst>
                <a:ext uri="{FF2B5EF4-FFF2-40B4-BE49-F238E27FC236}">
                  <a16:creationId xmlns:a16="http://schemas.microsoft.com/office/drawing/2014/main" id="{9C5184A6-44FE-6C65-BD48-1E0E40E7962F}"/>
                </a:ext>
              </a:extLst>
            </p:cNvPr>
            <p:cNvSpPr/>
            <p:nvPr/>
          </p:nvSpPr>
          <p:spPr>
            <a:xfrm>
              <a:off x="4441667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9" name="Oval 6">
              <a:extLst>
                <a:ext uri="{FF2B5EF4-FFF2-40B4-BE49-F238E27FC236}">
                  <a16:creationId xmlns:a16="http://schemas.microsoft.com/office/drawing/2014/main" id="{19D5B039-090F-24C2-1F7A-067D9FF6FAFF}"/>
                </a:ext>
              </a:extLst>
            </p:cNvPr>
            <p:cNvSpPr/>
            <p:nvPr/>
          </p:nvSpPr>
          <p:spPr>
            <a:xfrm>
              <a:off x="629353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66B6E0DC-7BE8-84F8-2A29-63FB8F1EE7C5}"/>
                </a:ext>
              </a:extLst>
            </p:cNvPr>
            <p:cNvSpPr/>
            <p:nvPr/>
          </p:nvSpPr>
          <p:spPr>
            <a:xfrm>
              <a:off x="738738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1" name="Oval 12">
              <a:extLst>
                <a:ext uri="{FF2B5EF4-FFF2-40B4-BE49-F238E27FC236}">
                  <a16:creationId xmlns:a16="http://schemas.microsoft.com/office/drawing/2014/main" id="{AB841E5A-72D2-63ED-9E1D-CA28D9581F24}"/>
                </a:ext>
              </a:extLst>
            </p:cNvPr>
            <p:cNvSpPr/>
            <p:nvPr/>
          </p:nvSpPr>
          <p:spPr>
            <a:xfrm>
              <a:off x="2590601" y="2550885"/>
              <a:ext cx="1851863" cy="1851862"/>
            </a:xfrm>
            <a:prstGeom prst="ellipse">
              <a:avLst/>
            </a:prstGeom>
            <a:noFill/>
            <a:ln w="152400">
              <a:solidFill>
                <a:srgbClr val="92D05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grpSp>
        <p:nvGrpSpPr>
          <p:cNvPr id="12" name="Group 1">
            <a:extLst>
              <a:ext uri="{FF2B5EF4-FFF2-40B4-BE49-F238E27FC236}">
                <a16:creationId xmlns:a16="http://schemas.microsoft.com/office/drawing/2014/main" id="{F509646B-E375-6567-62A5-A50EAF2F43BA}"/>
              </a:ext>
            </a:extLst>
          </p:cNvPr>
          <p:cNvGrpSpPr/>
          <p:nvPr userDrawn="1"/>
        </p:nvGrpSpPr>
        <p:grpSpPr>
          <a:xfrm flipH="1">
            <a:off x="1738626" y="3741267"/>
            <a:ext cx="11438110" cy="2857592"/>
            <a:chOff x="739705" y="2551852"/>
            <a:chExt cx="7404723" cy="1849928"/>
          </a:xfrm>
        </p:grpSpPr>
        <p:sp>
          <p:nvSpPr>
            <p:cNvPr id="13" name="Arc 4">
              <a:extLst>
                <a:ext uri="{FF2B5EF4-FFF2-40B4-BE49-F238E27FC236}">
                  <a16:creationId xmlns:a16="http://schemas.microsoft.com/office/drawing/2014/main" id="{70006CF5-D4D8-FFC3-B809-14ED68C096BE}"/>
                </a:ext>
              </a:extLst>
            </p:cNvPr>
            <p:cNvSpPr/>
            <p:nvPr/>
          </p:nvSpPr>
          <p:spPr>
            <a:xfrm>
              <a:off x="444263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4" name="Arc 7">
              <a:extLst>
                <a:ext uri="{FF2B5EF4-FFF2-40B4-BE49-F238E27FC236}">
                  <a16:creationId xmlns:a16="http://schemas.microsoft.com/office/drawing/2014/main" id="{29993517-F631-484A-A4B3-416C505FD915}"/>
                </a:ext>
              </a:extLst>
            </p:cNvPr>
            <p:cNvSpPr/>
            <p:nvPr/>
          </p:nvSpPr>
          <p:spPr>
            <a:xfrm rot="10800000">
              <a:off x="6294499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 dirty="0"/>
            </a:p>
          </p:txBody>
        </p:sp>
        <p:sp>
          <p:nvSpPr>
            <p:cNvPr id="15" name="Arc 10">
              <a:extLst>
                <a:ext uri="{FF2B5EF4-FFF2-40B4-BE49-F238E27FC236}">
                  <a16:creationId xmlns:a16="http://schemas.microsoft.com/office/drawing/2014/main" id="{BF1E1CC9-1FC1-1902-F7F9-86737B3AF189}"/>
                </a:ext>
              </a:extLst>
            </p:cNvPr>
            <p:cNvSpPr/>
            <p:nvPr/>
          </p:nvSpPr>
          <p:spPr>
            <a:xfrm>
              <a:off x="739705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  <p:sp>
          <p:nvSpPr>
            <p:cNvPr id="16" name="Arc 13">
              <a:extLst>
                <a:ext uri="{FF2B5EF4-FFF2-40B4-BE49-F238E27FC236}">
                  <a16:creationId xmlns:a16="http://schemas.microsoft.com/office/drawing/2014/main" id="{98CABC87-5958-4359-7DDF-D15FB3F49A60}"/>
                </a:ext>
              </a:extLst>
            </p:cNvPr>
            <p:cNvSpPr/>
            <p:nvPr/>
          </p:nvSpPr>
          <p:spPr>
            <a:xfrm rot="10800000">
              <a:off x="2591567" y="2551852"/>
              <a:ext cx="1849929" cy="1849928"/>
            </a:xfrm>
            <a:prstGeom prst="arc">
              <a:avLst>
                <a:gd name="adj1" fmla="val 10766207"/>
                <a:gd name="adj2" fmla="val 0"/>
              </a:avLst>
            </a:prstGeom>
            <a:ln w="152400" cap="rnd">
              <a:solidFill>
                <a:srgbClr val="1A934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2000"/>
            </a:p>
          </p:txBody>
        </p:sp>
      </p:grpSp>
      <p:sp>
        <p:nvSpPr>
          <p:cNvPr id="17" name="文本占位符 22">
            <a:extLst>
              <a:ext uri="{FF2B5EF4-FFF2-40B4-BE49-F238E27FC236}">
                <a16:creationId xmlns:a16="http://schemas.microsoft.com/office/drawing/2014/main" id="{D01C1DED-DA52-E365-7A42-5D0A21E008F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73862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8" name="文本占位符 22">
            <a:extLst>
              <a:ext uri="{FF2B5EF4-FFF2-40B4-BE49-F238E27FC236}">
                <a16:creationId xmlns:a16="http://schemas.microsoft.com/office/drawing/2014/main" id="{B4D6279C-75FB-4497-2FA1-4D90A883BE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06331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19" name="文本占位符 22">
            <a:extLst>
              <a:ext uri="{FF2B5EF4-FFF2-40B4-BE49-F238E27FC236}">
                <a16:creationId xmlns:a16="http://schemas.microsoft.com/office/drawing/2014/main" id="{8A17D44E-0DC2-114F-10BD-C0CD0D07BF1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674036" y="2035258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0" name="文本占位符 22">
            <a:extLst>
              <a:ext uri="{FF2B5EF4-FFF2-40B4-BE49-F238E27FC236}">
                <a16:creationId xmlns:a16="http://schemas.microsoft.com/office/drawing/2014/main" id="{6FCBC72A-0DDF-1E0E-52D1-44F82A7772D0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0641740" y="7018809"/>
            <a:ext cx="2535006" cy="1447473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21" name="图片占位符 79">
            <a:extLst>
              <a:ext uri="{FF2B5EF4-FFF2-40B4-BE49-F238E27FC236}">
                <a16:creationId xmlns:a16="http://schemas.microsoft.com/office/drawing/2014/main" id="{E4A30484-9815-8B7C-3742-F99508EDC9CD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1834059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2" name="图片占位符 79">
            <a:extLst>
              <a:ext uri="{FF2B5EF4-FFF2-40B4-BE49-F238E27FC236}">
                <a16:creationId xmlns:a16="http://schemas.microsoft.com/office/drawing/2014/main" id="{61F936E6-9788-377C-DB9B-4215689020D8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4691288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23" name="图片占位符 79">
            <a:extLst>
              <a:ext uri="{FF2B5EF4-FFF2-40B4-BE49-F238E27FC236}">
                <a16:creationId xmlns:a16="http://schemas.microsoft.com/office/drawing/2014/main" id="{12926DE0-D5B3-326B-54BA-027D723C1A9A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7549154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4" name="图片占位符 79">
            <a:extLst>
              <a:ext uri="{FF2B5EF4-FFF2-40B4-BE49-F238E27FC236}">
                <a16:creationId xmlns:a16="http://schemas.microsoft.com/office/drawing/2014/main" id="{5CD1265D-C47A-9656-C2E7-5E588A4FCEF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10406655" y="3854091"/>
            <a:ext cx="2667142" cy="2645972"/>
          </a:xfrm>
          <a:prstGeom prst="ellipse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25" name="文本占位符 22">
            <a:extLst>
              <a:ext uri="{FF2B5EF4-FFF2-40B4-BE49-F238E27FC236}">
                <a16:creationId xmlns:a16="http://schemas.microsoft.com/office/drawing/2014/main" id="{357A1D07-6AE5-FD0B-2773-F6CBAAFBF736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632415" y="9010735"/>
            <a:ext cx="12140609" cy="658523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405636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9455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54171" y="2846200"/>
            <a:ext cx="6425724" cy="678385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588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569242"/>
            <a:ext cx="13040439" cy="206659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1426" y="2620980"/>
            <a:ext cx="63961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426" y="3905482"/>
            <a:ext cx="63961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654172" y="2620980"/>
            <a:ext cx="6427693" cy="1284502"/>
          </a:xfrm>
        </p:spPr>
        <p:txBody>
          <a:bodyPr anchor="b"/>
          <a:lstStyle>
            <a:lvl1pPr marL="0" indent="0">
              <a:buNone/>
              <a:defRPr sz="3742" b="1"/>
            </a:lvl1pPr>
            <a:lvl2pPr marL="712775" indent="0">
              <a:buNone/>
              <a:defRPr sz="3118" b="1"/>
            </a:lvl2pPr>
            <a:lvl3pPr marL="1425550" indent="0">
              <a:buNone/>
              <a:defRPr sz="2806" b="1"/>
            </a:lvl3pPr>
            <a:lvl4pPr marL="2138324" indent="0">
              <a:buNone/>
              <a:defRPr sz="2494" b="1"/>
            </a:lvl4pPr>
            <a:lvl5pPr marL="2851099" indent="0">
              <a:buNone/>
              <a:defRPr sz="2494" b="1"/>
            </a:lvl5pPr>
            <a:lvl6pPr marL="3563874" indent="0">
              <a:buNone/>
              <a:defRPr sz="2494" b="1"/>
            </a:lvl6pPr>
            <a:lvl7pPr marL="4276649" indent="0">
              <a:buNone/>
              <a:defRPr sz="2494" b="1"/>
            </a:lvl7pPr>
            <a:lvl8pPr marL="4989424" indent="0">
              <a:buNone/>
              <a:defRPr sz="2494" b="1"/>
            </a:lvl8pPr>
            <a:lvl9pPr marL="5702198" indent="0">
              <a:buNone/>
              <a:defRPr sz="2494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654172" y="3905482"/>
            <a:ext cx="6427693" cy="57443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929355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49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7386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1425" y="712788"/>
            <a:ext cx="4876384" cy="2494756"/>
          </a:xfrm>
        </p:spPr>
        <p:txBody>
          <a:bodyPr anchor="b"/>
          <a:lstStyle>
            <a:lvl1pPr>
              <a:defRPr sz="498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27693" y="1539425"/>
            <a:ext cx="7654171" cy="7598117"/>
          </a:xfrm>
        </p:spPr>
        <p:txBody>
          <a:bodyPr/>
          <a:lstStyle>
            <a:lvl1pPr>
              <a:defRPr sz="4989"/>
            </a:lvl1pPr>
            <a:lvl2pPr>
              <a:defRPr sz="4365"/>
            </a:lvl2pPr>
            <a:lvl3pPr>
              <a:defRPr sz="3742"/>
            </a:lvl3pPr>
            <a:lvl4pPr>
              <a:defRPr sz="3118"/>
            </a:lvl4pPr>
            <a:lvl5pPr>
              <a:defRPr sz="3118"/>
            </a:lvl5pPr>
            <a:lvl6pPr>
              <a:defRPr sz="3118"/>
            </a:lvl6pPr>
            <a:lvl7pPr>
              <a:defRPr sz="3118"/>
            </a:lvl7pPr>
            <a:lvl8pPr>
              <a:defRPr sz="3118"/>
            </a:lvl8pPr>
            <a:lvl9pPr>
              <a:defRPr sz="3118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41425" y="3207544"/>
            <a:ext cx="4876384" cy="5942372"/>
          </a:xfrm>
        </p:spPr>
        <p:txBody>
          <a:bodyPr/>
          <a:lstStyle>
            <a:lvl1pPr marL="0" indent="0">
              <a:buNone/>
              <a:defRPr sz="2494"/>
            </a:lvl1pPr>
            <a:lvl2pPr marL="712775" indent="0">
              <a:buNone/>
              <a:defRPr sz="2183"/>
            </a:lvl2pPr>
            <a:lvl3pPr marL="1425550" indent="0">
              <a:buNone/>
              <a:defRPr sz="1871"/>
            </a:lvl3pPr>
            <a:lvl4pPr marL="2138324" indent="0">
              <a:buNone/>
              <a:defRPr sz="1559"/>
            </a:lvl4pPr>
            <a:lvl5pPr marL="2851099" indent="0">
              <a:buNone/>
              <a:defRPr sz="1559"/>
            </a:lvl5pPr>
            <a:lvl6pPr marL="3563874" indent="0">
              <a:buNone/>
              <a:defRPr sz="1559"/>
            </a:lvl6pPr>
            <a:lvl7pPr marL="4276649" indent="0">
              <a:buNone/>
              <a:defRPr sz="1559"/>
            </a:lvl7pPr>
            <a:lvl8pPr marL="4989424" indent="0">
              <a:buNone/>
              <a:defRPr sz="1559"/>
            </a:lvl8pPr>
            <a:lvl9pPr marL="5702198" indent="0">
              <a:buNone/>
              <a:defRPr sz="1559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175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9456" y="569242"/>
            <a:ext cx="13040439" cy="2066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9456" y="2846200"/>
            <a:ext cx="13040439" cy="678385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9455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98077-3F5E-4DD2-80CC-2D8EB0F96D92}" type="datetimeFigureOut">
              <a:rPr lang="zh-CN" altLang="en-US" smtClean="0"/>
              <a:t>2024/9/12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008285" y="9909729"/>
            <a:ext cx="5102781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041" y="9909729"/>
            <a:ext cx="3401854" cy="5692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7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DD7F5-690C-4A21-A020-7ED9C4F64BC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819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72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l" defTabSz="1425550" rtl="0" eaLnBrk="1" latinLnBrk="0" hangingPunct="1">
        <a:lnSpc>
          <a:spcPct val="90000"/>
        </a:lnSpc>
        <a:spcBef>
          <a:spcPct val="0"/>
        </a:spcBef>
        <a:buNone/>
        <a:defRPr sz="68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6387" indent="-356387" algn="l" defTabSz="1425550" rtl="0" eaLnBrk="1" latinLnBrk="0" hangingPunct="1">
        <a:lnSpc>
          <a:spcPct val="90000"/>
        </a:lnSpc>
        <a:spcBef>
          <a:spcPts val="1559"/>
        </a:spcBef>
        <a:buFont typeface="Arial" panose="020B0604020202020204" pitchFamily="34" charset="0"/>
        <a:buChar char="•"/>
        <a:defRPr sz="4365" kern="1200">
          <a:solidFill>
            <a:schemeClr val="tx1"/>
          </a:solidFill>
          <a:latin typeface="+mn-lt"/>
          <a:ea typeface="+mn-ea"/>
          <a:cs typeface="+mn-cs"/>
        </a:defRPr>
      </a:lvl1pPr>
      <a:lvl2pPr marL="106916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742" kern="1200">
          <a:solidFill>
            <a:schemeClr val="tx1"/>
          </a:solidFill>
          <a:latin typeface="+mn-lt"/>
          <a:ea typeface="+mn-ea"/>
          <a:cs typeface="+mn-cs"/>
        </a:defRPr>
      </a:lvl2pPr>
      <a:lvl3pPr marL="178193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3pPr>
      <a:lvl4pPr marL="2494712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3207487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92026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63303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5345811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6058586" indent="-356387" algn="l" defTabSz="1425550" rtl="0" eaLnBrk="1" latinLnBrk="0" hangingPunct="1">
        <a:lnSpc>
          <a:spcPct val="90000"/>
        </a:lnSpc>
        <a:spcBef>
          <a:spcPts val="780"/>
        </a:spcBef>
        <a:buFont typeface="Arial" panose="020B0604020202020204" pitchFamily="34" charset="0"/>
        <a:buChar char="•"/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1pPr>
      <a:lvl2pPr marL="712775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2pPr>
      <a:lvl3pPr marL="1425550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3pPr>
      <a:lvl4pPr marL="21383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4pPr>
      <a:lvl5pPr marL="285109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5pPr>
      <a:lvl6pPr marL="356387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6pPr>
      <a:lvl7pPr marL="4276649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7pPr>
      <a:lvl8pPr marL="4989424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8pPr>
      <a:lvl9pPr marL="5702198" algn="l" defTabSz="1425550" rtl="0" eaLnBrk="1" latinLnBrk="0" hangingPunct="1">
        <a:defRPr sz="280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_02ece548b7afb319607b2cb82558990c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6.sv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Relationship Id="rId9" Type="http://schemas.openxmlformats.org/officeDocument/2006/relationships/image" Target="../media/image18.png_d5ae200a3c81b6d5009fc60a9bf189d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73C9F18B-BB37-652A-7D92-179540596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7918" r="17835"/>
          <a:stretch/>
        </p:blipFill>
        <p:spPr>
          <a:xfrm>
            <a:off x="6479480" y="2387600"/>
            <a:ext cx="7890570" cy="59118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9ACCBB8B-0212-3C21-DEB2-9620EE0C3BAF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4274" y="2831211"/>
            <a:ext cx="4814141" cy="502939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200000"/>
              </a:lnSpc>
              <a:defRPr sz="20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面料名称：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  <a:latin typeface="MicrosoftYaHei"/>
              </a:rPr>
              <a:t>全涤再生吸湿速干竖条布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  <a:latin typeface="MicrosoftYaHei"/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成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分：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100%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再生聚酯纤维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克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重：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173GSM</a:t>
            </a: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功</a:t>
            </a:r>
            <a:r>
              <a:rPr lang="en-US" altLang="zh-CN" sz="1800" b="1" dirty="0">
                <a:solidFill>
                  <a:schemeClr val="bg2">
                    <a:lumMod val="25000"/>
                  </a:schemeClr>
                </a:solidFill>
              </a:rPr>
              <a:t>	</a:t>
            </a: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能：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环保、快干、抗皱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ct val="150000"/>
              </a:lnSpc>
              <a:tabLst>
                <a:tab pos="720000" algn="l"/>
              </a:tabLst>
            </a:pPr>
            <a:r>
              <a:rPr lang="zh-CN" altLang="en-US" sz="1800" b="1" dirty="0">
                <a:solidFill>
                  <a:schemeClr val="bg2">
                    <a:lumMod val="25000"/>
                  </a:schemeClr>
                </a:solidFill>
              </a:rPr>
              <a:t>面料特点：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由</a:t>
            </a:r>
            <a:r>
              <a:rPr lang="en-US" altLang="zh-CN" sz="1800" dirty="0">
                <a:solidFill>
                  <a:schemeClr val="bg2">
                    <a:lumMod val="25000"/>
                  </a:schemeClr>
                </a:solidFill>
              </a:rPr>
              <a:t>100%</a:t>
            </a: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的再生聚酯纤维制成，绿色环保。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具有良好的吸湿性和快速干燥的能力，能够保持肌肤干爽舒适。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再生聚酯纤维本身具有较高的耐磨性和抗皱性，不易变形，结实耐用。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800" dirty="0">
                <a:solidFill>
                  <a:schemeClr val="bg2">
                    <a:lumMod val="25000"/>
                  </a:schemeClr>
                </a:solidFill>
              </a:rPr>
              <a:t>采用竖条设计，具有美观的视觉效果，使穿着者的身形看起来更加修长。</a:t>
            </a:r>
            <a:endParaRPr lang="en-US" altLang="zh-CN" sz="18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4" name="图形 3">
            <a:extLst>
              <a:ext uri="{FF2B5EF4-FFF2-40B4-BE49-F238E27FC236}">
                <a16:creationId xmlns:a16="http://schemas.microsoft.com/office/drawing/2014/main" id="{EC550425-A948-612A-FFB5-DE552A00A1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423220" y="4465053"/>
            <a:ext cx="1170845" cy="201385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B8AC5E0-3B6F-5505-D989-82E525CC55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5611" y="4463415"/>
            <a:ext cx="1163160" cy="202311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58983F-7C8A-751D-B483-18E1617DD64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1574" y="4467225"/>
            <a:ext cx="1158540" cy="202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4115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ULL_TEXT_BEAUTIFY_COPY_ID" val="4"/>
</p:tagLst>
</file>

<file path=ppt/theme/theme1.xml><?xml version="1.0" encoding="utf-8"?>
<a:theme xmlns:a="http://schemas.openxmlformats.org/drawingml/2006/main" name="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3830</TotalTime>
  <Words>103</Words>
  <Application>Microsoft Office PowerPoint</Application>
  <PresentationFormat>自定义</PresentationFormat>
  <Paragraphs>10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8" baseType="lpstr">
      <vt:lpstr>MicrosoftYaHei</vt:lpstr>
      <vt:lpstr>等线</vt:lpstr>
      <vt:lpstr>方正兰亭中黑_GBK</vt:lpstr>
      <vt:lpstr>Arial</vt:lpstr>
      <vt:lpstr>Calibri</vt:lpstr>
      <vt:lpstr>Calibri Light</vt:lpstr>
      <vt:lpstr>Office 主题​​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艳平 徐</dc:creator>
  <cp:lastModifiedBy>xiaowen liu</cp:lastModifiedBy>
  <cp:revision>207</cp:revision>
  <dcterms:created xsi:type="dcterms:W3CDTF">2022-06-28T02:57:00Z</dcterms:created>
  <dcterms:modified xsi:type="dcterms:W3CDTF">2024-09-12T06:27:10Z</dcterms:modified>
</cp:coreProperties>
</file>