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354ba818e5791a99348a0051c4f8f692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70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_354ba818e5791a99348a0051c4f8f692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976AE8C-152C-86FC-CF61-257CEB2BC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-1"/>
          <a:stretch/>
        </p:blipFill>
        <p:spPr>
          <a:xfrm rot="16200000">
            <a:off x="7445380" y="1405323"/>
            <a:ext cx="5970722" cy="788116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3246710"/>
            <a:ext cx="4814141" cy="46138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凉感丝贝尔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82.6%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17.4%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聚酯纤维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160GSM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吸湿排汗、瞬间凉感、触感舒适、抗变形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使用特殊织造工艺，改善平纹布松散结构，使布面精致细腻，风格饱满又具有吸湿排汗效果。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加以独特的后整理工艺，使其触感更柔韧舒爽，耐洗耐穿，持久保形。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8B43371-747A-3A50-843A-4444DB9FD2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681"/>
          <a:stretch/>
        </p:blipFill>
        <p:spPr>
          <a:xfrm>
            <a:off x="10429843" y="4605078"/>
            <a:ext cx="1170845" cy="188826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BE85C95-23F2-2EFD-5431-7C2096554B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848"/>
          <a:stretch/>
        </p:blipFill>
        <p:spPr>
          <a:xfrm>
            <a:off x="11763634" y="4610281"/>
            <a:ext cx="1170845" cy="18848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8A7BA54-3857-6B50-73D9-A3442589DD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07" y="4523084"/>
            <a:ext cx="1234867" cy="203835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8547059-69E0-0353-E74F-F0739FB826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38" y="4579433"/>
            <a:ext cx="1185862" cy="20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743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87</Words>
  <Application>Microsoft Office PowerPoint</Application>
  <PresentationFormat>自定义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2024-08-27T06:07:47Z</dcterms:modified>
</cp:coreProperties>
</file>