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75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35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9253" userDrawn="1">
          <p15:clr>
            <a:srgbClr val="A4A3A4"/>
          </p15:clr>
        </p15:guide>
        <p15:guide id="4" orient="horz" pos="11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3A4"/>
    <a:srgbClr val="C2B9AB"/>
    <a:srgbClr val="BFB6A9"/>
    <a:srgbClr val="BEB5A7"/>
    <a:srgbClr val="F76400"/>
    <a:srgbClr val="FFFFFF"/>
    <a:srgbClr val="C1CED3"/>
    <a:srgbClr val="BDBDBD"/>
    <a:srgbClr val="FD7133"/>
    <a:srgbClr val="292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2" autoAdjust="0"/>
    <p:restoredTop sz="86484" autoAdjust="0"/>
  </p:normalViewPr>
  <p:slideViewPr>
    <p:cSldViewPr snapToGrid="0">
      <p:cViewPr varScale="1">
        <p:scale>
          <a:sx n="52" d="100"/>
          <a:sy n="52" d="100"/>
        </p:scale>
        <p:origin x="1320" y="36"/>
      </p:cViewPr>
      <p:guideLst>
        <p:guide orient="horz" pos="5635"/>
        <p:guide pos="453"/>
        <p:guide pos="9253"/>
        <p:guide orient="horz" pos="1100"/>
      </p:guideLst>
    </p:cSldViewPr>
  </p:slideViewPr>
  <p:outlineViewPr>
    <p:cViewPr>
      <p:scale>
        <a:sx n="33" d="100"/>
        <a:sy n="33" d="100"/>
      </p:scale>
      <p:origin x="0" y="-161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361BD-02C1-4014-AAB2-A07BA8198634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A0A34-C34F-4C78-B46C-4013AC2A3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4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A0A34-C34F-4C78-B46C-4013AC2A35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3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92.168.1.99\新027-跨部门设计项目组\project-201806D太平人寿\logo(2)-02.png">
            <a:extLst>
              <a:ext uri="{FF2B5EF4-FFF2-40B4-BE49-F238E27FC236}">
                <a16:creationId xmlns:a16="http://schemas.microsoft.com/office/drawing/2014/main" id="{93C0EAF2-7489-58BA-0F7F-2F6E620E70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" y="320911"/>
            <a:ext cx="1731260" cy="5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14B60E2A-79DE-B2A8-959E-C78CB2CDF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607A7F03-66AE-43FF-DC9C-2AB92FB9927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7779C49B-C5E9-6059-C764-43DB0E4008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675" y="276670"/>
            <a:ext cx="12382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3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8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8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19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F0532E29-094C-4E14-F094-614037A09BB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B55E1E98-E56B-E58C-BA2B-1AE2F27BE44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B578DB1-CC28-230E-08CB-4671D2CB8710}"/>
              </a:ext>
            </a:extLst>
          </p:cNvPr>
          <p:cNvSpPr txBox="1"/>
          <p:nvPr userDrawn="1"/>
        </p:nvSpPr>
        <p:spPr>
          <a:xfrm>
            <a:off x="719675" y="1125206"/>
            <a:ext cx="666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POLO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衫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/T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恤面料推荐</a:t>
            </a:r>
          </a:p>
        </p:txBody>
      </p:sp>
    </p:spTree>
    <p:extLst>
      <p:ext uri="{BB962C8B-B14F-4D97-AF65-F5344CB8AC3E}">
        <p14:creationId xmlns:p14="http://schemas.microsoft.com/office/powerpoint/2010/main" val="330544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3F347DBC-33E2-5F0E-3974-3683F26B7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5119350" cy="10691813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980DB32C-BF11-09A2-3ACA-2B625CF494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75" y="267466"/>
            <a:ext cx="1238250" cy="304800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304DC33F-C716-F0E1-A7A2-4627976B7B8B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675" y="775565"/>
            <a:ext cx="13680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FFE7B758-9FB5-11AB-23B0-5562356A3E60}"/>
              </a:ext>
            </a:extLst>
          </p:cNvPr>
          <p:cNvGrpSpPr/>
          <p:nvPr userDrawn="1"/>
        </p:nvGrpSpPr>
        <p:grpSpPr>
          <a:xfrm rot="10800000">
            <a:off x="1737712" y="3740412"/>
            <a:ext cx="11441097" cy="2860580"/>
            <a:chOff x="738738" y="2550885"/>
            <a:chExt cx="7406656" cy="1851862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9C5184A6-44FE-6C65-BD48-1E0E40E7962F}"/>
                </a:ext>
              </a:extLst>
            </p:cNvPr>
            <p:cNvSpPr/>
            <p:nvPr/>
          </p:nvSpPr>
          <p:spPr>
            <a:xfrm>
              <a:off x="4441667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19D5B039-090F-24C2-1F7A-067D9FF6FAFF}"/>
                </a:ext>
              </a:extLst>
            </p:cNvPr>
            <p:cNvSpPr/>
            <p:nvPr/>
          </p:nvSpPr>
          <p:spPr>
            <a:xfrm>
              <a:off x="629353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6B6E0DC-7BE8-84F8-2A29-63FB8F1EE7C5}"/>
                </a:ext>
              </a:extLst>
            </p:cNvPr>
            <p:cNvSpPr/>
            <p:nvPr/>
          </p:nvSpPr>
          <p:spPr>
            <a:xfrm>
              <a:off x="738738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AB841E5A-72D2-63ED-9E1D-CA28D9581F24}"/>
                </a:ext>
              </a:extLst>
            </p:cNvPr>
            <p:cNvSpPr/>
            <p:nvPr/>
          </p:nvSpPr>
          <p:spPr>
            <a:xfrm>
              <a:off x="259060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2" name="Group 1">
            <a:extLst>
              <a:ext uri="{FF2B5EF4-FFF2-40B4-BE49-F238E27FC236}">
                <a16:creationId xmlns:a16="http://schemas.microsoft.com/office/drawing/2014/main" id="{F509646B-E375-6567-62A5-A50EAF2F43BA}"/>
              </a:ext>
            </a:extLst>
          </p:cNvPr>
          <p:cNvGrpSpPr/>
          <p:nvPr userDrawn="1"/>
        </p:nvGrpSpPr>
        <p:grpSpPr>
          <a:xfrm flipH="1">
            <a:off x="1738626" y="3741267"/>
            <a:ext cx="11438110" cy="2857592"/>
            <a:chOff x="739705" y="2551852"/>
            <a:chExt cx="7404723" cy="1849928"/>
          </a:xfrm>
        </p:grpSpPr>
        <p:sp>
          <p:nvSpPr>
            <p:cNvPr id="13" name="Arc 4">
              <a:extLst>
                <a:ext uri="{FF2B5EF4-FFF2-40B4-BE49-F238E27FC236}">
                  <a16:creationId xmlns:a16="http://schemas.microsoft.com/office/drawing/2014/main" id="{70006CF5-D4D8-FFC3-B809-14ED68C096BE}"/>
                </a:ext>
              </a:extLst>
            </p:cNvPr>
            <p:cNvSpPr/>
            <p:nvPr/>
          </p:nvSpPr>
          <p:spPr>
            <a:xfrm>
              <a:off x="444263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4" name="Arc 7">
              <a:extLst>
                <a:ext uri="{FF2B5EF4-FFF2-40B4-BE49-F238E27FC236}">
                  <a16:creationId xmlns:a16="http://schemas.microsoft.com/office/drawing/2014/main" id="{29993517-F631-484A-A4B3-416C505FD915}"/>
                </a:ext>
              </a:extLst>
            </p:cNvPr>
            <p:cNvSpPr/>
            <p:nvPr/>
          </p:nvSpPr>
          <p:spPr>
            <a:xfrm rot="10800000">
              <a:off x="6294499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" name="Arc 10">
              <a:extLst>
                <a:ext uri="{FF2B5EF4-FFF2-40B4-BE49-F238E27FC236}">
                  <a16:creationId xmlns:a16="http://schemas.microsoft.com/office/drawing/2014/main" id="{BF1E1CC9-1FC1-1902-F7F9-86737B3AF189}"/>
                </a:ext>
              </a:extLst>
            </p:cNvPr>
            <p:cNvSpPr/>
            <p:nvPr/>
          </p:nvSpPr>
          <p:spPr>
            <a:xfrm>
              <a:off x="73970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Arc 13">
              <a:extLst>
                <a:ext uri="{FF2B5EF4-FFF2-40B4-BE49-F238E27FC236}">
                  <a16:creationId xmlns:a16="http://schemas.microsoft.com/office/drawing/2014/main" id="{98CABC87-5958-4359-7DDF-D15FB3F49A60}"/>
                </a:ext>
              </a:extLst>
            </p:cNvPr>
            <p:cNvSpPr/>
            <p:nvPr/>
          </p:nvSpPr>
          <p:spPr>
            <a:xfrm rot="10800000">
              <a:off x="2591567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7" name="文本占位符 22">
            <a:extLst>
              <a:ext uri="{FF2B5EF4-FFF2-40B4-BE49-F238E27FC236}">
                <a16:creationId xmlns:a16="http://schemas.microsoft.com/office/drawing/2014/main" id="{D01C1DED-DA52-E365-7A42-5D0A21E008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862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8" name="文本占位符 22">
            <a:extLst>
              <a:ext uri="{FF2B5EF4-FFF2-40B4-BE49-F238E27FC236}">
                <a16:creationId xmlns:a16="http://schemas.microsoft.com/office/drawing/2014/main" id="{B4D6279C-75FB-4497-2FA1-4D90A883BE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06331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9" name="文本占位符 22">
            <a:extLst>
              <a:ext uri="{FF2B5EF4-FFF2-40B4-BE49-F238E27FC236}">
                <a16:creationId xmlns:a16="http://schemas.microsoft.com/office/drawing/2014/main" id="{8A17D44E-0DC2-114F-10BD-C0CD0D07BF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7403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0" name="文本占位符 22">
            <a:extLst>
              <a:ext uri="{FF2B5EF4-FFF2-40B4-BE49-F238E27FC236}">
                <a16:creationId xmlns:a16="http://schemas.microsoft.com/office/drawing/2014/main" id="{6FCBC72A-0DDF-1E0E-52D1-44F82A7772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41740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图片占位符 79">
            <a:extLst>
              <a:ext uri="{FF2B5EF4-FFF2-40B4-BE49-F238E27FC236}">
                <a16:creationId xmlns:a16="http://schemas.microsoft.com/office/drawing/2014/main" id="{E4A30484-9815-8B7C-3742-F99508EDC9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34059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2" name="图片占位符 79">
            <a:extLst>
              <a:ext uri="{FF2B5EF4-FFF2-40B4-BE49-F238E27FC236}">
                <a16:creationId xmlns:a16="http://schemas.microsoft.com/office/drawing/2014/main" id="{61F936E6-9788-377C-DB9B-4215689020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91288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3" name="图片占位符 79">
            <a:extLst>
              <a:ext uri="{FF2B5EF4-FFF2-40B4-BE49-F238E27FC236}">
                <a16:creationId xmlns:a16="http://schemas.microsoft.com/office/drawing/2014/main" id="{12926DE0-D5B3-326B-54BA-027D723C1A9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49154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4" name="图片占位符 79">
            <a:extLst>
              <a:ext uri="{FF2B5EF4-FFF2-40B4-BE49-F238E27FC236}">
                <a16:creationId xmlns:a16="http://schemas.microsoft.com/office/drawing/2014/main" id="{5CD1265D-C47A-9656-C2E7-5E588A4FCEF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06655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占位符 22">
            <a:extLst>
              <a:ext uri="{FF2B5EF4-FFF2-40B4-BE49-F238E27FC236}">
                <a16:creationId xmlns:a16="http://schemas.microsoft.com/office/drawing/2014/main" id="{357A1D07-6AE5-FD0B-2773-F6CBAAFBF7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2415" y="9010735"/>
            <a:ext cx="12140609" cy="65852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56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58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93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4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38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1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8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BF3B52-D2E6-D699-D1FF-1DCDE06D8C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8"/>
          <a:stretch/>
        </p:blipFill>
        <p:spPr>
          <a:xfrm rot="16200000">
            <a:off x="7483325" y="1395313"/>
            <a:ext cx="5935763" cy="790118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2D34EE5-711E-480A-08E1-D7FD575D462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4274" y="3038960"/>
            <a:ext cx="4814141" cy="46138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面料名称：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MicrosoftYaHei"/>
              </a:rPr>
              <a:t>富柔棉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MicrosoftYaHei"/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成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分：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100%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棉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克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重：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195GSM</a:t>
            </a: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功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能：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触感舒适、抗变形、耐磨、耐水洗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面料特点：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面料经液氨整理，手感细腻轻盈，可与丝美。布面纹理清晰，悬垂性极佳，具备纯棉面料天然松软的特点。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经特殊处理，纱线强度得到改善，使面料具备超强的尺寸稳定性，不易起皱变型。耐磨耐水洗性能优异。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2BE591-4147-8F8C-63B7-A63FC47336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681"/>
          <a:stretch/>
        </p:blipFill>
        <p:spPr>
          <a:xfrm>
            <a:off x="9239008" y="4533343"/>
            <a:ext cx="1170845" cy="18882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14C959-FC46-DC85-5E55-0FCDDAB62E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848"/>
          <a:stretch/>
        </p:blipFill>
        <p:spPr>
          <a:xfrm>
            <a:off x="10628759" y="4528813"/>
            <a:ext cx="1170845" cy="18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685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3725</TotalTime>
  <Words>95</Words>
  <Application>Microsoft Office PowerPoint</Application>
  <PresentationFormat>自定义</PresentationFormat>
  <Paragraphs>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MicrosoftYaHei</vt:lpstr>
      <vt:lpstr>等线</vt:lpstr>
      <vt:lpstr>方正兰亭中黑_GBK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艳平 徐</dc:creator>
  <cp:lastModifiedBy>xiaowen liu</cp:lastModifiedBy>
  <cp:revision>202</cp:revision>
  <dcterms:created xsi:type="dcterms:W3CDTF">2022-06-28T02:57:00Z</dcterms:created>
  <dcterms:modified xsi:type="dcterms:W3CDTF">2024-08-27T06:09:17Z</dcterms:modified>
</cp:coreProperties>
</file>