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6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6CDA76-AD97-805E-9503-5ED8CF016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8" r="14833"/>
          <a:stretch/>
        </p:blipFill>
        <p:spPr>
          <a:xfrm rot="16200000">
            <a:off x="7468792" y="1388665"/>
            <a:ext cx="5956300" cy="791448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246710"/>
            <a:ext cx="4814141" cy="4198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丝柔棉双面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93.4%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6.6%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氨纶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230GSM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触感舒适、弹力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面料具有特殊织造结构，使其手感柔软、顺滑、亲肤感强。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使用丝柔后整理工艺，整理出织物尺寸稳定、回弹性好，布面平整、纹路清晰，光泽柔，变色少。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2BE591-4147-8F8C-63B7-A63FC47336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81"/>
          <a:stretch/>
        </p:blipFill>
        <p:spPr>
          <a:xfrm>
            <a:off x="9201566" y="4551449"/>
            <a:ext cx="1170845" cy="18882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1B43EF-A540-B60E-0823-9D08C762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7186" y="4535920"/>
            <a:ext cx="1170845" cy="20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6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84</Words>
  <Application>Microsoft Office PowerPoint</Application>
  <PresentationFormat>自定义</PresentationFormat>
  <Paragraphs>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2024-08-27T06:10:16Z</dcterms:modified>
</cp:coreProperties>
</file>